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54" r:id="rId2"/>
  </p:sldMasterIdLst>
  <p:notesMasterIdLst>
    <p:notesMasterId r:id="rId17"/>
  </p:notesMasterIdLst>
  <p:handoutMasterIdLst>
    <p:handoutMasterId r:id="rId18"/>
  </p:handoutMasterIdLst>
  <p:sldIdLst>
    <p:sldId id="644" r:id="rId3"/>
    <p:sldId id="649" r:id="rId4"/>
    <p:sldId id="639" r:id="rId5"/>
    <p:sldId id="646" r:id="rId6"/>
    <p:sldId id="650" r:id="rId7"/>
    <p:sldId id="647" r:id="rId8"/>
    <p:sldId id="645" r:id="rId9"/>
    <p:sldId id="642" r:id="rId10"/>
    <p:sldId id="648" r:id="rId11"/>
    <p:sldId id="651" r:id="rId12"/>
    <p:sldId id="652" r:id="rId13"/>
    <p:sldId id="653" r:id="rId14"/>
    <p:sldId id="656" r:id="rId15"/>
    <p:sldId id="655" r:id="rId16"/>
  </p:sldIdLst>
  <p:sldSz cx="9907588" cy="6858000"/>
  <p:notesSz cx="7099300" cy="10234613"/>
  <p:defaultTextStyle>
    <a:defPPr>
      <a:defRPr lang="en-GB"/>
    </a:defPPr>
    <a:lvl1pPr algn="l" defTabSz="457200" rtl="0" fontAlgn="base">
      <a:spcBef>
        <a:spcPct val="0"/>
      </a:spcBef>
      <a:spcAft>
        <a:spcPct val="0"/>
      </a:spcAft>
      <a:buClr>
        <a:srgbClr val="000000"/>
      </a:buClr>
      <a:buSzPct val="100000"/>
      <a:buFont typeface="Times New Roman" pitchFamily="18" charset="0"/>
      <a:defRPr kern="1200">
        <a:solidFill>
          <a:schemeClr val="bg1"/>
        </a:solidFill>
        <a:latin typeface="Comic Sans MS" pitchFamily="66" charset="0"/>
        <a:ea typeface="ＭＳ Ｐゴシック" pitchFamily="50" charset="-128"/>
        <a:cs typeface="+mn-cs"/>
      </a:defRPr>
    </a:lvl1pPr>
    <a:lvl2pPr marL="742950" indent="-285750" algn="l" defTabSz="457200" rtl="0" fontAlgn="base">
      <a:spcBef>
        <a:spcPct val="0"/>
      </a:spcBef>
      <a:spcAft>
        <a:spcPct val="0"/>
      </a:spcAft>
      <a:buClr>
        <a:srgbClr val="000000"/>
      </a:buClr>
      <a:buSzPct val="100000"/>
      <a:buFont typeface="Times New Roman" pitchFamily="18" charset="0"/>
      <a:defRPr kern="1200">
        <a:solidFill>
          <a:schemeClr val="bg1"/>
        </a:solidFill>
        <a:latin typeface="Comic Sans MS" pitchFamily="66" charset="0"/>
        <a:ea typeface="ＭＳ Ｐゴシック" pitchFamily="50" charset="-128"/>
        <a:cs typeface="+mn-cs"/>
      </a:defRPr>
    </a:lvl2pPr>
    <a:lvl3pPr marL="11430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Comic Sans MS" pitchFamily="66" charset="0"/>
        <a:ea typeface="ＭＳ Ｐゴシック" pitchFamily="50" charset="-128"/>
        <a:cs typeface="+mn-cs"/>
      </a:defRPr>
    </a:lvl3pPr>
    <a:lvl4pPr marL="16002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Comic Sans MS" pitchFamily="66" charset="0"/>
        <a:ea typeface="ＭＳ Ｐゴシック" pitchFamily="50" charset="-128"/>
        <a:cs typeface="+mn-cs"/>
      </a:defRPr>
    </a:lvl4pPr>
    <a:lvl5pPr marL="2057400" indent="-228600" algn="l" defTabSz="457200" rtl="0" fontAlgn="base">
      <a:spcBef>
        <a:spcPct val="0"/>
      </a:spcBef>
      <a:spcAft>
        <a:spcPct val="0"/>
      </a:spcAft>
      <a:buClr>
        <a:srgbClr val="000000"/>
      </a:buClr>
      <a:buSzPct val="100000"/>
      <a:buFont typeface="Times New Roman" pitchFamily="18" charset="0"/>
      <a:defRPr kern="1200">
        <a:solidFill>
          <a:schemeClr val="bg1"/>
        </a:solidFill>
        <a:latin typeface="Comic Sans MS" pitchFamily="66" charset="0"/>
        <a:ea typeface="ＭＳ Ｐゴシック" pitchFamily="50" charset="-128"/>
        <a:cs typeface="+mn-cs"/>
      </a:defRPr>
    </a:lvl5pPr>
    <a:lvl6pPr marL="2286000" algn="l" defTabSz="914400" rtl="0" eaLnBrk="1" latinLnBrk="0" hangingPunct="1">
      <a:defRPr kern="1200">
        <a:solidFill>
          <a:schemeClr val="bg1"/>
        </a:solidFill>
        <a:latin typeface="Comic Sans MS" pitchFamily="66" charset="0"/>
        <a:ea typeface="ＭＳ Ｐゴシック" pitchFamily="50" charset="-128"/>
        <a:cs typeface="+mn-cs"/>
      </a:defRPr>
    </a:lvl6pPr>
    <a:lvl7pPr marL="2743200" algn="l" defTabSz="914400" rtl="0" eaLnBrk="1" latinLnBrk="0" hangingPunct="1">
      <a:defRPr kern="1200">
        <a:solidFill>
          <a:schemeClr val="bg1"/>
        </a:solidFill>
        <a:latin typeface="Comic Sans MS" pitchFamily="66" charset="0"/>
        <a:ea typeface="ＭＳ Ｐゴシック" pitchFamily="50" charset="-128"/>
        <a:cs typeface="+mn-cs"/>
      </a:defRPr>
    </a:lvl7pPr>
    <a:lvl8pPr marL="3200400" algn="l" defTabSz="914400" rtl="0" eaLnBrk="1" latinLnBrk="0" hangingPunct="1">
      <a:defRPr kern="1200">
        <a:solidFill>
          <a:schemeClr val="bg1"/>
        </a:solidFill>
        <a:latin typeface="Comic Sans MS" pitchFamily="66" charset="0"/>
        <a:ea typeface="ＭＳ Ｐゴシック" pitchFamily="50" charset="-128"/>
        <a:cs typeface="+mn-cs"/>
      </a:defRPr>
    </a:lvl8pPr>
    <a:lvl9pPr marL="3657600" algn="l" defTabSz="914400" rtl="0" eaLnBrk="1" latinLnBrk="0" hangingPunct="1">
      <a:defRPr kern="1200">
        <a:solidFill>
          <a:schemeClr val="bg1"/>
        </a:solidFill>
        <a:latin typeface="Comic Sans MS" pitchFamily="66" charset="0"/>
        <a:ea typeface="ＭＳ Ｐゴシック"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FFCCCC"/>
    <a:srgbClr val="66FF66"/>
    <a:srgbClr val="CCECFF"/>
    <a:srgbClr val="CCFF99"/>
    <a:srgbClr val="008000"/>
    <a:srgbClr val="CCFFFF"/>
    <a:srgbClr val="CC33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614" autoAdjust="0"/>
  </p:normalViewPr>
  <p:slideViewPr>
    <p:cSldViewPr>
      <p:cViewPr>
        <p:scale>
          <a:sx n="125" d="100"/>
          <a:sy n="125" d="100"/>
        </p:scale>
        <p:origin x="634" y="93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50" d="100"/>
        <a:sy n="150" d="100"/>
      </p:scale>
      <p:origin x="0" y="-293"/>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6575" cy="5111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1138" y="0"/>
            <a:ext cx="3076575" cy="511175"/>
          </a:xfrm>
          <a:prstGeom prst="rect">
            <a:avLst/>
          </a:prstGeom>
        </p:spPr>
        <p:txBody>
          <a:bodyPr vert="horz" lIns="91440" tIns="45720" rIns="91440" bIns="45720" rtlCol="0"/>
          <a:lstStyle>
            <a:lvl1pPr algn="r">
              <a:defRPr sz="1200"/>
            </a:lvl1pPr>
          </a:lstStyle>
          <a:p>
            <a:fld id="{05AF89FD-212B-45B7-8A62-D1962663BCE9}" type="datetimeFigureOut">
              <a:rPr kumimoji="1" lang="ja-JP" altLang="en-US" smtClean="0"/>
              <a:t>2023/5/14</a:t>
            </a:fld>
            <a:endParaRPr kumimoji="1" lang="ja-JP" altLang="en-US"/>
          </a:p>
        </p:txBody>
      </p:sp>
      <p:sp>
        <p:nvSpPr>
          <p:cNvPr id="4" name="フッター プレースホルダー 3"/>
          <p:cNvSpPr>
            <a:spLocks noGrp="1"/>
          </p:cNvSpPr>
          <p:nvPr>
            <p:ph type="ftr" sz="quarter" idx="2"/>
          </p:nvPr>
        </p:nvSpPr>
        <p:spPr>
          <a:xfrm>
            <a:off x="0" y="9721850"/>
            <a:ext cx="3076575" cy="5111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1138" y="9721850"/>
            <a:ext cx="3076575" cy="511175"/>
          </a:xfrm>
          <a:prstGeom prst="rect">
            <a:avLst/>
          </a:prstGeom>
        </p:spPr>
        <p:txBody>
          <a:bodyPr vert="horz" lIns="91440" tIns="45720" rIns="91440" bIns="45720" rtlCol="0" anchor="b"/>
          <a:lstStyle>
            <a:lvl1pPr algn="r">
              <a:defRPr sz="1200"/>
            </a:lvl1pPr>
          </a:lstStyle>
          <a:p>
            <a:fld id="{E9057D85-FBAB-4341-BEF3-BAD3B48FA30B}" type="slidenum">
              <a:rPr kumimoji="1" lang="ja-JP" altLang="en-US" smtClean="0"/>
              <a:t>‹#›</a:t>
            </a:fld>
            <a:endParaRPr kumimoji="1" lang="ja-JP" altLang="en-US"/>
          </a:p>
        </p:txBody>
      </p:sp>
    </p:spTree>
    <p:extLst>
      <p:ext uri="{BB962C8B-B14F-4D97-AF65-F5344CB8AC3E}">
        <p14:creationId xmlns:p14="http://schemas.microsoft.com/office/powerpoint/2010/main" val="28362286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05538" name="AutoShape 1"/>
          <p:cNvSpPr>
            <a:spLocks noChangeArrowheads="1"/>
          </p:cNvSpPr>
          <p:nvPr/>
        </p:nvSpPr>
        <p:spPr bwMode="auto">
          <a:xfrm>
            <a:off x="2" y="2"/>
            <a:ext cx="7099300" cy="10234613"/>
          </a:xfrm>
          <a:prstGeom prst="roundRect">
            <a:avLst>
              <a:gd name="adj" fmla="val 19"/>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lIns="91423" tIns="45712" rIns="91423" bIns="45712" anchor="ctr"/>
          <a:lstStyle/>
          <a:p>
            <a:endParaRPr lang="ja-JP" altLang="en-US"/>
          </a:p>
        </p:txBody>
      </p:sp>
      <p:sp>
        <p:nvSpPr>
          <p:cNvPr id="705539" name="Text Box 2"/>
          <p:cNvSpPr txBox="1">
            <a:spLocks noChangeArrowheads="1"/>
          </p:cNvSpPr>
          <p:nvPr/>
        </p:nvSpPr>
        <p:spPr bwMode="auto">
          <a:xfrm>
            <a:off x="0" y="3"/>
            <a:ext cx="30749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23" tIns="45712" rIns="91423" bIns="45712" anchor="ctr"/>
          <a:lstStyle/>
          <a:p>
            <a:endParaRPr lang="ja-JP" altLang="en-US"/>
          </a:p>
        </p:txBody>
      </p:sp>
      <p:sp>
        <p:nvSpPr>
          <p:cNvPr id="705540" name="Text Box 3"/>
          <p:cNvSpPr txBox="1">
            <a:spLocks noChangeArrowheads="1"/>
          </p:cNvSpPr>
          <p:nvPr/>
        </p:nvSpPr>
        <p:spPr bwMode="auto">
          <a:xfrm>
            <a:off x="4021140" y="3"/>
            <a:ext cx="3076575"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23" tIns="45712" rIns="91423" bIns="45712" anchor="ctr"/>
          <a:lstStyle/>
          <a:p>
            <a:endParaRPr lang="ja-JP" altLang="en-US"/>
          </a:p>
        </p:txBody>
      </p:sp>
      <p:sp>
        <p:nvSpPr>
          <p:cNvPr id="705541" name="Rectangle 4"/>
          <p:cNvSpPr>
            <a:spLocks noGrp="1" noRot="1" noChangeAspect="1" noChangeArrowheads="1"/>
          </p:cNvSpPr>
          <p:nvPr>
            <p:ph type="sldImg"/>
          </p:nvPr>
        </p:nvSpPr>
        <p:spPr bwMode="auto">
          <a:xfrm>
            <a:off x="776288" y="766763"/>
            <a:ext cx="5545137" cy="3838575"/>
          </a:xfrm>
          <a:prstGeom prst="rect">
            <a:avLst/>
          </a:prstGeom>
          <a:noFill/>
          <a:ln w="9360" cap="sq">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3" name="Rectangle 5"/>
          <p:cNvSpPr>
            <a:spLocks noGrp="1" noChangeArrowheads="1"/>
          </p:cNvSpPr>
          <p:nvPr>
            <p:ph type="body"/>
          </p:nvPr>
        </p:nvSpPr>
        <p:spPr bwMode="auto">
          <a:xfrm>
            <a:off x="711202" y="4860927"/>
            <a:ext cx="5675313" cy="4605338"/>
          </a:xfrm>
          <a:prstGeom prst="rect">
            <a:avLst/>
          </a:prstGeom>
          <a:noFill/>
          <a:ln w="9525" cap="flat">
            <a:noFill/>
            <a:round/>
            <a:headEnd/>
            <a:tailEnd/>
          </a:ln>
          <a:effectLst/>
        </p:spPr>
        <p:txBody>
          <a:bodyPr vert="horz" wrap="square" lIns="95382" tIns="47512" rIns="95382" bIns="47512" numCol="1" anchor="t" anchorCtr="0" compatLnSpc="1">
            <a:prstTxWarp prst="textNoShape">
              <a:avLst/>
            </a:prstTxWarp>
          </a:bodyPr>
          <a:lstStyle/>
          <a:p>
            <a:pPr lvl="0"/>
            <a:endParaRPr lang="ja-JP" noProof="0"/>
          </a:p>
        </p:txBody>
      </p:sp>
      <p:sp>
        <p:nvSpPr>
          <p:cNvPr id="705543" name="Text Box 6"/>
          <p:cNvSpPr txBox="1">
            <a:spLocks noChangeArrowheads="1"/>
          </p:cNvSpPr>
          <p:nvPr/>
        </p:nvSpPr>
        <p:spPr bwMode="auto">
          <a:xfrm>
            <a:off x="0" y="9721853"/>
            <a:ext cx="3074988"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1423" tIns="45712" rIns="91423" bIns="45712" anchor="ctr"/>
          <a:lstStyle/>
          <a:p>
            <a:endParaRPr lang="ja-JP" altLang="en-US"/>
          </a:p>
        </p:txBody>
      </p:sp>
      <p:sp>
        <p:nvSpPr>
          <p:cNvPr id="63495" name="Rectangle 7"/>
          <p:cNvSpPr>
            <a:spLocks noGrp="1" noChangeArrowheads="1"/>
          </p:cNvSpPr>
          <p:nvPr>
            <p:ph type="sldNum"/>
          </p:nvPr>
        </p:nvSpPr>
        <p:spPr bwMode="auto">
          <a:xfrm>
            <a:off x="4021140" y="9721850"/>
            <a:ext cx="3074987" cy="509588"/>
          </a:xfrm>
          <a:prstGeom prst="rect">
            <a:avLst/>
          </a:prstGeom>
          <a:noFill/>
          <a:ln w="9525" cap="flat">
            <a:noFill/>
            <a:round/>
            <a:headEnd/>
            <a:tailEnd/>
          </a:ln>
          <a:effectLst/>
        </p:spPr>
        <p:txBody>
          <a:bodyPr vert="horz" wrap="square" lIns="95382" tIns="47512" rIns="95382" bIns="47512" numCol="1" anchor="b" anchorCtr="0" compatLnSpc="1">
            <a:prstTxWarp prst="textNoShape">
              <a:avLst/>
            </a:prstTxWarp>
          </a:bodyPr>
          <a:lstStyle>
            <a:lvl1pPr algn="r">
              <a:buClrTx/>
              <a:buFontTx/>
              <a:buNone/>
              <a:tabLst>
                <a:tab pos="723766" algn="l"/>
                <a:tab pos="1447531" algn="l"/>
                <a:tab pos="2171297" algn="l"/>
                <a:tab pos="2895064" algn="l"/>
              </a:tabLst>
              <a:defRPr sz="1300">
                <a:solidFill>
                  <a:srgbClr val="000000"/>
                </a:solidFill>
                <a:latin typeface="Arial" pitchFamily="34" charset="0"/>
              </a:defRPr>
            </a:lvl1pPr>
          </a:lstStyle>
          <a:p>
            <a:fld id="{ED15A4CB-5466-4EB6-8807-D753AB88865B}" type="slidenum">
              <a:rPr lang="en-US" altLang="ja-JP"/>
              <a:pPr/>
              <a:t>‹#›</a:t>
            </a:fld>
            <a:endParaRPr lang="en-US" altLang="ja-JP"/>
          </a:p>
        </p:txBody>
      </p:sp>
    </p:spTree>
    <p:extLst>
      <p:ext uri="{BB962C8B-B14F-4D97-AF65-F5344CB8AC3E}">
        <p14:creationId xmlns:p14="http://schemas.microsoft.com/office/powerpoint/2010/main" val="385713095"/>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8" charset="0"/>
      <a:defRPr kumimoji="1" sz="1200" kern="1200">
        <a:solidFill>
          <a:srgbClr val="000000"/>
        </a:solidFill>
        <a:latin typeface="Times New Roman" pitchFamily="16" charset="0"/>
        <a:ea typeface="ＭＳ Ｐゴシック" charset="0"/>
        <a:cs typeface="ＭＳ Ｐゴシック" charset="0"/>
      </a:defRPr>
    </a:lvl1pPr>
    <a:lvl2pPr marL="742950" indent="-285750" algn="l" defTabSz="457200" rtl="0" eaLnBrk="0" fontAlgn="base" hangingPunct="0">
      <a:spcBef>
        <a:spcPct val="30000"/>
      </a:spcBef>
      <a:spcAft>
        <a:spcPct val="0"/>
      </a:spcAft>
      <a:buClr>
        <a:srgbClr val="000000"/>
      </a:buClr>
      <a:buSzPct val="100000"/>
      <a:buFont typeface="Times New Roman" pitchFamily="18" charset="0"/>
      <a:defRPr kumimoji="1" sz="1200" kern="1200">
        <a:solidFill>
          <a:srgbClr val="000000"/>
        </a:solidFill>
        <a:latin typeface="Times New Roman" pitchFamily="16" charset="0"/>
        <a:ea typeface="ＭＳ Ｐゴシック" charset="0"/>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8" charset="0"/>
      <a:defRPr kumimoji="1" sz="1200" kern="1200">
        <a:solidFill>
          <a:srgbClr val="000000"/>
        </a:solidFill>
        <a:latin typeface="Times New Roman" pitchFamily="16" charset="0"/>
        <a:ea typeface="ＭＳ Ｐゴシック" charset="0"/>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8" charset="0"/>
      <a:defRPr kumimoji="1" sz="1200" kern="1200">
        <a:solidFill>
          <a:srgbClr val="000000"/>
        </a:solidFill>
        <a:latin typeface="Times New Roman" pitchFamily="16" charset="0"/>
        <a:ea typeface="ＭＳ Ｐゴシック" charset="0"/>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8" charset="0"/>
      <a:defRPr kumimoji="1" sz="1200" kern="1200">
        <a:solidFill>
          <a:srgbClr val="000000"/>
        </a:solidFill>
        <a:latin typeface="Times New Roman" pitchFamily="16" charset="0"/>
        <a:ea typeface="ＭＳ Ｐゴシック" charset="0"/>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p:nvPr>
        </p:nvSpPr>
        <p:spPr/>
        <p:txBody>
          <a:bodyPr/>
          <a:lstStyle/>
          <a:p>
            <a:fld id="{ED15A4CB-5466-4EB6-8807-D753AB88865B}" type="slidenum">
              <a:rPr lang="en-US" altLang="ja-JP" smtClean="0"/>
              <a:pPr/>
              <a:t>1</a:t>
            </a:fld>
            <a:endParaRPr lang="en-US" altLang="ja-JP"/>
          </a:p>
        </p:txBody>
      </p:sp>
    </p:spTree>
    <p:extLst>
      <p:ext uri="{BB962C8B-B14F-4D97-AF65-F5344CB8AC3E}">
        <p14:creationId xmlns:p14="http://schemas.microsoft.com/office/powerpoint/2010/main" val="3883168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p:nvPr>
        </p:nvSpPr>
        <p:spPr/>
        <p:txBody>
          <a:bodyPr/>
          <a:lstStyle/>
          <a:p>
            <a:fld id="{ED15A4CB-5466-4EB6-8807-D753AB88865B}" type="slidenum">
              <a:rPr lang="en-US" altLang="ja-JP" smtClean="0"/>
              <a:pPr/>
              <a:t>14</a:t>
            </a:fld>
            <a:endParaRPr lang="en-US" altLang="ja-JP"/>
          </a:p>
        </p:txBody>
      </p:sp>
    </p:spTree>
    <p:extLst>
      <p:ext uri="{BB962C8B-B14F-4D97-AF65-F5344CB8AC3E}">
        <p14:creationId xmlns:p14="http://schemas.microsoft.com/office/powerpoint/2010/main" val="3425299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1688"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578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8"/>
          <p:cNvSpPr>
            <a:spLocks noGrp="1" noChangeArrowheads="1"/>
          </p:cNvSpPr>
          <p:nvPr>
            <p:ph type="sldNum" idx="10"/>
          </p:nvPr>
        </p:nvSpPr>
        <p:spPr>
          <a:ln/>
        </p:spPr>
        <p:txBody>
          <a:bodyPr/>
          <a:lstStyle>
            <a:lvl1pPr>
              <a:defRPr/>
            </a:lvl1pPr>
          </a:lstStyle>
          <a:p>
            <a:fld id="{37DA449C-9292-4B0B-9C87-1076D008404B}" type="slidenum">
              <a:rPr lang="en-US" altLang="ja-JP"/>
              <a:pPr/>
              <a:t>‹#›</a:t>
            </a:fld>
            <a:endParaRPr lang="en-US" altLang="ja-JP"/>
          </a:p>
        </p:txBody>
      </p:sp>
    </p:spTree>
    <p:extLst>
      <p:ext uri="{BB962C8B-B14F-4D97-AF65-F5344CB8AC3E}">
        <p14:creationId xmlns:p14="http://schemas.microsoft.com/office/powerpoint/2010/main" val="2814923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sldNum" idx="10"/>
          </p:nvPr>
        </p:nvSpPr>
        <p:spPr>
          <a:ln/>
        </p:spPr>
        <p:txBody>
          <a:bodyPr/>
          <a:lstStyle>
            <a:lvl1pPr>
              <a:defRPr/>
            </a:lvl1pPr>
          </a:lstStyle>
          <a:p>
            <a:fld id="{B720AD31-22AB-4F88-8FBA-C867C241CA93}" type="slidenum">
              <a:rPr lang="en-US" altLang="ja-JP"/>
              <a:pPr/>
              <a:t>‹#›</a:t>
            </a:fld>
            <a:endParaRPr lang="en-US" altLang="ja-JP"/>
          </a:p>
        </p:txBody>
      </p:sp>
    </p:spTree>
    <p:extLst>
      <p:ext uri="{BB962C8B-B14F-4D97-AF65-F5344CB8AC3E}">
        <p14:creationId xmlns:p14="http://schemas.microsoft.com/office/powerpoint/2010/main" val="3765535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31050" y="-168275"/>
            <a:ext cx="2259013" cy="63674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50838" y="-168275"/>
            <a:ext cx="6627812" cy="63674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sldNum" idx="10"/>
          </p:nvPr>
        </p:nvSpPr>
        <p:spPr>
          <a:ln/>
        </p:spPr>
        <p:txBody>
          <a:bodyPr/>
          <a:lstStyle>
            <a:lvl1pPr>
              <a:defRPr/>
            </a:lvl1pPr>
          </a:lstStyle>
          <a:p>
            <a:fld id="{BF17B605-0F31-483C-AC5B-E2DF13FB825B}" type="slidenum">
              <a:rPr lang="en-US" altLang="ja-JP"/>
              <a:pPr/>
              <a:t>‹#›</a:t>
            </a:fld>
            <a:endParaRPr lang="en-US" altLang="ja-JP"/>
          </a:p>
        </p:txBody>
      </p:sp>
    </p:spTree>
    <p:extLst>
      <p:ext uri="{BB962C8B-B14F-4D97-AF65-F5344CB8AC3E}">
        <p14:creationId xmlns:p14="http://schemas.microsoft.com/office/powerpoint/2010/main" val="32255514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5"/>
            <a:ext cx="8421688"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5788"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27"/>
          <p:cNvSpPr>
            <a:spLocks noGrp="1" noChangeArrowheads="1"/>
          </p:cNvSpPr>
          <p:nvPr>
            <p:ph type="sldNum" idx="10"/>
          </p:nvPr>
        </p:nvSpPr>
        <p:spPr>
          <a:ln/>
        </p:spPr>
        <p:txBody>
          <a:bodyPr/>
          <a:lstStyle>
            <a:lvl1pPr>
              <a:defRPr/>
            </a:lvl1pPr>
          </a:lstStyle>
          <a:p>
            <a:fld id="{062849CF-3E10-45C1-844C-5BDDB3311F9F}" type="slidenum">
              <a:rPr lang="en-US" altLang="ja-JP"/>
              <a:pPr/>
              <a:t>‹#›</a:t>
            </a:fld>
            <a:endParaRPr lang="en-US" altLang="ja-JP"/>
          </a:p>
        </p:txBody>
      </p:sp>
    </p:spTree>
    <p:extLst>
      <p:ext uri="{BB962C8B-B14F-4D97-AF65-F5344CB8AC3E}">
        <p14:creationId xmlns:p14="http://schemas.microsoft.com/office/powerpoint/2010/main" val="37212949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7"/>
          <p:cNvSpPr>
            <a:spLocks noGrp="1" noChangeArrowheads="1"/>
          </p:cNvSpPr>
          <p:nvPr>
            <p:ph type="sldNum" idx="10"/>
          </p:nvPr>
        </p:nvSpPr>
        <p:spPr>
          <a:ln/>
        </p:spPr>
        <p:txBody>
          <a:bodyPr/>
          <a:lstStyle>
            <a:lvl1pPr>
              <a:defRPr/>
            </a:lvl1pPr>
          </a:lstStyle>
          <a:p>
            <a:fld id="{6AB7143D-8919-40D2-957A-CF1A47E8D53F}" type="slidenum">
              <a:rPr lang="en-US" altLang="ja-JP"/>
              <a:pPr/>
              <a:t>‹#›</a:t>
            </a:fld>
            <a:endParaRPr lang="en-US" altLang="ja-JP"/>
          </a:p>
        </p:txBody>
      </p:sp>
    </p:spTree>
    <p:extLst>
      <p:ext uri="{BB962C8B-B14F-4D97-AF65-F5344CB8AC3E}">
        <p14:creationId xmlns:p14="http://schemas.microsoft.com/office/powerpoint/2010/main" val="42859195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1687"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16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27"/>
          <p:cNvSpPr>
            <a:spLocks noGrp="1" noChangeArrowheads="1"/>
          </p:cNvSpPr>
          <p:nvPr>
            <p:ph type="sldNum" idx="10"/>
          </p:nvPr>
        </p:nvSpPr>
        <p:spPr>
          <a:ln/>
        </p:spPr>
        <p:txBody>
          <a:bodyPr/>
          <a:lstStyle>
            <a:lvl1pPr>
              <a:defRPr/>
            </a:lvl1pPr>
          </a:lstStyle>
          <a:p>
            <a:fld id="{3EE58869-EC75-4B5A-89D5-3EF2238F63E1}" type="slidenum">
              <a:rPr lang="en-US" altLang="ja-JP"/>
              <a:pPr/>
              <a:t>‹#›</a:t>
            </a:fld>
            <a:endParaRPr lang="en-US" altLang="ja-JP"/>
          </a:p>
        </p:txBody>
      </p:sp>
    </p:spTree>
    <p:extLst>
      <p:ext uri="{BB962C8B-B14F-4D97-AF65-F5344CB8AC3E}">
        <p14:creationId xmlns:p14="http://schemas.microsoft.com/office/powerpoint/2010/main" val="25946866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50838" y="1119188"/>
            <a:ext cx="4443412" cy="50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46650" y="1119188"/>
            <a:ext cx="4443413" cy="50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7"/>
          <p:cNvSpPr>
            <a:spLocks noGrp="1" noChangeArrowheads="1"/>
          </p:cNvSpPr>
          <p:nvPr>
            <p:ph type="sldNum" idx="10"/>
          </p:nvPr>
        </p:nvSpPr>
        <p:spPr>
          <a:ln/>
        </p:spPr>
        <p:txBody>
          <a:bodyPr/>
          <a:lstStyle>
            <a:lvl1pPr>
              <a:defRPr/>
            </a:lvl1pPr>
          </a:lstStyle>
          <a:p>
            <a:fld id="{60B933DF-7A0A-4DDC-BF17-1C4F73FA17DF}" type="slidenum">
              <a:rPr lang="en-US" altLang="ja-JP"/>
              <a:pPr/>
              <a:t>‹#›</a:t>
            </a:fld>
            <a:endParaRPr lang="en-US" altLang="ja-JP"/>
          </a:p>
        </p:txBody>
      </p:sp>
    </p:spTree>
    <p:extLst>
      <p:ext uri="{BB962C8B-B14F-4D97-AF65-F5344CB8AC3E}">
        <p14:creationId xmlns:p14="http://schemas.microsoft.com/office/powerpoint/2010/main" val="9843659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6988"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99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99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7"/>
          <p:cNvSpPr>
            <a:spLocks noGrp="1" noChangeArrowheads="1"/>
          </p:cNvSpPr>
          <p:nvPr>
            <p:ph type="sldNum" idx="10"/>
          </p:nvPr>
        </p:nvSpPr>
        <p:spPr>
          <a:ln/>
        </p:spPr>
        <p:txBody>
          <a:bodyPr/>
          <a:lstStyle>
            <a:lvl1pPr>
              <a:defRPr/>
            </a:lvl1pPr>
          </a:lstStyle>
          <a:p>
            <a:fld id="{4D26F08D-40B8-49A9-9574-2532B48C0F0C}" type="slidenum">
              <a:rPr lang="en-US" altLang="ja-JP"/>
              <a:pPr/>
              <a:t>‹#›</a:t>
            </a:fld>
            <a:endParaRPr lang="en-US" altLang="ja-JP"/>
          </a:p>
        </p:txBody>
      </p:sp>
    </p:spTree>
    <p:extLst>
      <p:ext uri="{BB962C8B-B14F-4D97-AF65-F5344CB8AC3E}">
        <p14:creationId xmlns:p14="http://schemas.microsoft.com/office/powerpoint/2010/main" val="35880875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27"/>
          <p:cNvSpPr>
            <a:spLocks noGrp="1" noChangeArrowheads="1"/>
          </p:cNvSpPr>
          <p:nvPr>
            <p:ph type="sldNum" idx="10"/>
          </p:nvPr>
        </p:nvSpPr>
        <p:spPr>
          <a:ln/>
        </p:spPr>
        <p:txBody>
          <a:bodyPr/>
          <a:lstStyle>
            <a:lvl1pPr>
              <a:defRPr/>
            </a:lvl1pPr>
          </a:lstStyle>
          <a:p>
            <a:fld id="{F15071F1-C69B-4920-8CD2-C6383CC3C67A}" type="slidenum">
              <a:rPr lang="en-US" altLang="ja-JP"/>
              <a:pPr/>
              <a:t>‹#›</a:t>
            </a:fld>
            <a:endParaRPr lang="en-US" altLang="ja-JP"/>
          </a:p>
        </p:txBody>
      </p:sp>
    </p:spTree>
    <p:extLst>
      <p:ext uri="{BB962C8B-B14F-4D97-AF65-F5344CB8AC3E}">
        <p14:creationId xmlns:p14="http://schemas.microsoft.com/office/powerpoint/2010/main" val="15341715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7"/>
          <p:cNvSpPr>
            <a:spLocks noGrp="1" noChangeArrowheads="1"/>
          </p:cNvSpPr>
          <p:nvPr>
            <p:ph type="sldNum" idx="10"/>
          </p:nvPr>
        </p:nvSpPr>
        <p:spPr>
          <a:ln/>
        </p:spPr>
        <p:txBody>
          <a:bodyPr/>
          <a:lstStyle>
            <a:lvl1pPr>
              <a:defRPr/>
            </a:lvl1pPr>
          </a:lstStyle>
          <a:p>
            <a:fld id="{9934DC5C-AAE4-46FC-9B5D-8585C8E2D595}" type="slidenum">
              <a:rPr lang="en-US" altLang="ja-JP"/>
              <a:pPr/>
              <a:t>‹#›</a:t>
            </a:fld>
            <a:endParaRPr lang="en-US" altLang="ja-JP"/>
          </a:p>
        </p:txBody>
      </p:sp>
    </p:spTree>
    <p:extLst>
      <p:ext uri="{BB962C8B-B14F-4D97-AF65-F5344CB8AC3E}">
        <p14:creationId xmlns:p14="http://schemas.microsoft.com/office/powerpoint/2010/main" val="5043325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878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7"/>
          <p:cNvSpPr>
            <a:spLocks noGrp="1" noChangeArrowheads="1"/>
          </p:cNvSpPr>
          <p:nvPr>
            <p:ph type="sldNum" idx="10"/>
          </p:nvPr>
        </p:nvSpPr>
        <p:spPr>
          <a:ln/>
        </p:spPr>
        <p:txBody>
          <a:bodyPr/>
          <a:lstStyle>
            <a:lvl1pPr>
              <a:defRPr/>
            </a:lvl1pPr>
          </a:lstStyle>
          <a:p>
            <a:fld id="{F260E6C4-4848-4ED9-AEBB-CB6EAD4796D4}" type="slidenum">
              <a:rPr lang="en-US" altLang="ja-JP"/>
              <a:pPr/>
              <a:t>‹#›</a:t>
            </a:fld>
            <a:endParaRPr lang="en-US" altLang="ja-JP"/>
          </a:p>
        </p:txBody>
      </p:sp>
    </p:spTree>
    <p:extLst>
      <p:ext uri="{BB962C8B-B14F-4D97-AF65-F5344CB8AC3E}">
        <p14:creationId xmlns:p14="http://schemas.microsoft.com/office/powerpoint/2010/main" val="41654658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sldNum" idx="10"/>
          </p:nvPr>
        </p:nvSpPr>
        <p:spPr>
          <a:ln/>
        </p:spPr>
        <p:txBody>
          <a:bodyPr/>
          <a:lstStyle>
            <a:lvl1pPr>
              <a:defRPr/>
            </a:lvl1pPr>
          </a:lstStyle>
          <a:p>
            <a:fld id="{425007AA-ADFA-4800-84DA-AA24536DC08C}" type="slidenum">
              <a:rPr lang="en-US" altLang="ja-JP"/>
              <a:pPr/>
              <a:t>‹#›</a:t>
            </a:fld>
            <a:endParaRPr lang="en-US" altLang="ja-JP"/>
          </a:p>
        </p:txBody>
      </p:sp>
    </p:spTree>
    <p:extLst>
      <p:ext uri="{BB962C8B-B14F-4D97-AF65-F5344CB8AC3E}">
        <p14:creationId xmlns:p14="http://schemas.microsoft.com/office/powerpoint/2010/main" val="271626120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5187"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518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518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27"/>
          <p:cNvSpPr>
            <a:spLocks noGrp="1" noChangeArrowheads="1"/>
          </p:cNvSpPr>
          <p:nvPr>
            <p:ph type="sldNum" idx="10"/>
          </p:nvPr>
        </p:nvSpPr>
        <p:spPr>
          <a:ln/>
        </p:spPr>
        <p:txBody>
          <a:bodyPr/>
          <a:lstStyle>
            <a:lvl1pPr>
              <a:defRPr/>
            </a:lvl1pPr>
          </a:lstStyle>
          <a:p>
            <a:fld id="{720EADF0-3875-40FB-951F-FA7F71C7D141}" type="slidenum">
              <a:rPr lang="en-US" altLang="ja-JP"/>
              <a:pPr/>
              <a:t>‹#›</a:t>
            </a:fld>
            <a:endParaRPr lang="en-US" altLang="ja-JP"/>
          </a:p>
        </p:txBody>
      </p:sp>
    </p:spTree>
    <p:extLst>
      <p:ext uri="{BB962C8B-B14F-4D97-AF65-F5344CB8AC3E}">
        <p14:creationId xmlns:p14="http://schemas.microsoft.com/office/powerpoint/2010/main" val="89802215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7"/>
          <p:cNvSpPr>
            <a:spLocks noGrp="1" noChangeArrowheads="1"/>
          </p:cNvSpPr>
          <p:nvPr>
            <p:ph type="sldNum" idx="10"/>
          </p:nvPr>
        </p:nvSpPr>
        <p:spPr>
          <a:ln/>
        </p:spPr>
        <p:txBody>
          <a:bodyPr/>
          <a:lstStyle>
            <a:lvl1pPr>
              <a:defRPr/>
            </a:lvl1pPr>
          </a:lstStyle>
          <a:p>
            <a:fld id="{5F2C54A8-16A1-4915-9433-35559BF91BD9}" type="slidenum">
              <a:rPr lang="en-US" altLang="ja-JP"/>
              <a:pPr/>
              <a:t>‹#›</a:t>
            </a:fld>
            <a:endParaRPr lang="en-US" altLang="ja-JP"/>
          </a:p>
        </p:txBody>
      </p:sp>
    </p:spTree>
    <p:extLst>
      <p:ext uri="{BB962C8B-B14F-4D97-AF65-F5344CB8AC3E}">
        <p14:creationId xmlns:p14="http://schemas.microsoft.com/office/powerpoint/2010/main" val="28330424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31050" y="-168275"/>
            <a:ext cx="2259013" cy="6367463"/>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350838" y="-168275"/>
            <a:ext cx="6627812" cy="6367463"/>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7"/>
          <p:cNvSpPr>
            <a:spLocks noGrp="1" noChangeArrowheads="1"/>
          </p:cNvSpPr>
          <p:nvPr>
            <p:ph type="sldNum" idx="10"/>
          </p:nvPr>
        </p:nvSpPr>
        <p:spPr>
          <a:ln/>
        </p:spPr>
        <p:txBody>
          <a:bodyPr/>
          <a:lstStyle>
            <a:lvl1pPr>
              <a:defRPr/>
            </a:lvl1pPr>
          </a:lstStyle>
          <a:p>
            <a:fld id="{EDC47184-C933-487B-B1B6-56716538E271}" type="slidenum">
              <a:rPr lang="en-US" altLang="ja-JP"/>
              <a:pPr/>
              <a:t>‹#›</a:t>
            </a:fld>
            <a:endParaRPr lang="en-US" altLang="ja-JP"/>
          </a:p>
        </p:txBody>
      </p:sp>
    </p:spTree>
    <p:extLst>
      <p:ext uri="{BB962C8B-B14F-4D97-AF65-F5344CB8AC3E}">
        <p14:creationId xmlns:p14="http://schemas.microsoft.com/office/powerpoint/2010/main" val="1227858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1687"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1687"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sldNum" idx="10"/>
          </p:nvPr>
        </p:nvSpPr>
        <p:spPr>
          <a:ln/>
        </p:spPr>
        <p:txBody>
          <a:bodyPr/>
          <a:lstStyle>
            <a:lvl1pPr>
              <a:defRPr/>
            </a:lvl1pPr>
          </a:lstStyle>
          <a:p>
            <a:fld id="{650F586B-0FA6-4E9D-8B95-40FB33F7E800}" type="slidenum">
              <a:rPr lang="en-US" altLang="ja-JP"/>
              <a:pPr/>
              <a:t>‹#›</a:t>
            </a:fld>
            <a:endParaRPr lang="en-US" altLang="ja-JP"/>
          </a:p>
        </p:txBody>
      </p:sp>
    </p:spTree>
    <p:extLst>
      <p:ext uri="{BB962C8B-B14F-4D97-AF65-F5344CB8AC3E}">
        <p14:creationId xmlns:p14="http://schemas.microsoft.com/office/powerpoint/2010/main" val="2931832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350838" y="1119188"/>
            <a:ext cx="4443412" cy="50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946650" y="1119188"/>
            <a:ext cx="4443413" cy="5080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sldNum" idx="10"/>
          </p:nvPr>
        </p:nvSpPr>
        <p:spPr>
          <a:ln/>
        </p:spPr>
        <p:txBody>
          <a:bodyPr/>
          <a:lstStyle>
            <a:lvl1pPr>
              <a:defRPr/>
            </a:lvl1pPr>
          </a:lstStyle>
          <a:p>
            <a:fld id="{0EF9BD06-A129-4365-8CA1-58F7893D69AC}" type="slidenum">
              <a:rPr lang="en-US" altLang="ja-JP"/>
              <a:pPr/>
              <a:t>‹#›</a:t>
            </a:fld>
            <a:endParaRPr lang="en-US" altLang="ja-JP"/>
          </a:p>
        </p:txBody>
      </p:sp>
    </p:spTree>
    <p:extLst>
      <p:ext uri="{BB962C8B-B14F-4D97-AF65-F5344CB8AC3E}">
        <p14:creationId xmlns:p14="http://schemas.microsoft.com/office/powerpoint/2010/main" val="4052093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6988"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991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991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sldNum" idx="10"/>
          </p:nvPr>
        </p:nvSpPr>
        <p:spPr>
          <a:ln/>
        </p:spPr>
        <p:txBody>
          <a:bodyPr/>
          <a:lstStyle>
            <a:lvl1pPr>
              <a:defRPr/>
            </a:lvl1pPr>
          </a:lstStyle>
          <a:p>
            <a:fld id="{087B8B19-A38B-43CB-B14F-AE8AF8841222}" type="slidenum">
              <a:rPr lang="en-US" altLang="ja-JP"/>
              <a:pPr/>
              <a:t>‹#›</a:t>
            </a:fld>
            <a:endParaRPr lang="en-US" altLang="ja-JP"/>
          </a:p>
        </p:txBody>
      </p:sp>
    </p:spTree>
    <p:extLst>
      <p:ext uri="{BB962C8B-B14F-4D97-AF65-F5344CB8AC3E}">
        <p14:creationId xmlns:p14="http://schemas.microsoft.com/office/powerpoint/2010/main" val="34439163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sldNum" idx="10"/>
          </p:nvPr>
        </p:nvSpPr>
        <p:spPr>
          <a:ln/>
        </p:spPr>
        <p:txBody>
          <a:bodyPr/>
          <a:lstStyle>
            <a:lvl1pPr>
              <a:defRPr/>
            </a:lvl1pPr>
          </a:lstStyle>
          <a:p>
            <a:fld id="{098CBF10-92AB-4784-B15E-CFF8FD2CCEC0}" type="slidenum">
              <a:rPr lang="en-US" altLang="ja-JP"/>
              <a:pPr/>
              <a:t>‹#›</a:t>
            </a:fld>
            <a:endParaRPr lang="en-US" altLang="ja-JP"/>
          </a:p>
        </p:txBody>
      </p:sp>
    </p:spTree>
    <p:extLst>
      <p:ext uri="{BB962C8B-B14F-4D97-AF65-F5344CB8AC3E}">
        <p14:creationId xmlns:p14="http://schemas.microsoft.com/office/powerpoint/2010/main" val="37245445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sldNum" idx="10"/>
          </p:nvPr>
        </p:nvSpPr>
        <p:spPr>
          <a:ln/>
        </p:spPr>
        <p:txBody>
          <a:bodyPr/>
          <a:lstStyle>
            <a:lvl1pPr>
              <a:defRPr/>
            </a:lvl1pPr>
          </a:lstStyle>
          <a:p>
            <a:fld id="{FCAD7609-A71C-4A71-B617-A0AE915A4D69}" type="slidenum">
              <a:rPr lang="en-US" altLang="ja-JP"/>
              <a:pPr/>
              <a:t>‹#›</a:t>
            </a:fld>
            <a:endParaRPr lang="en-US" altLang="ja-JP"/>
          </a:p>
        </p:txBody>
      </p:sp>
    </p:spTree>
    <p:extLst>
      <p:ext uri="{BB962C8B-B14F-4D97-AF65-F5344CB8AC3E}">
        <p14:creationId xmlns:p14="http://schemas.microsoft.com/office/powerpoint/2010/main" val="3308467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8788"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sldNum" idx="10"/>
          </p:nvPr>
        </p:nvSpPr>
        <p:spPr>
          <a:ln/>
        </p:spPr>
        <p:txBody>
          <a:bodyPr/>
          <a:lstStyle>
            <a:lvl1pPr>
              <a:defRPr/>
            </a:lvl1pPr>
          </a:lstStyle>
          <a:p>
            <a:fld id="{9F0387A2-EDA2-4800-A557-3197D8F3114C}" type="slidenum">
              <a:rPr lang="en-US" altLang="ja-JP"/>
              <a:pPr/>
              <a:t>‹#›</a:t>
            </a:fld>
            <a:endParaRPr lang="en-US" altLang="ja-JP"/>
          </a:p>
        </p:txBody>
      </p:sp>
    </p:spTree>
    <p:extLst>
      <p:ext uri="{BB962C8B-B14F-4D97-AF65-F5344CB8AC3E}">
        <p14:creationId xmlns:p14="http://schemas.microsoft.com/office/powerpoint/2010/main" val="6572477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5187"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518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5187"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sldNum" idx="10"/>
          </p:nvPr>
        </p:nvSpPr>
        <p:spPr>
          <a:ln/>
        </p:spPr>
        <p:txBody>
          <a:bodyPr/>
          <a:lstStyle>
            <a:lvl1pPr>
              <a:defRPr/>
            </a:lvl1pPr>
          </a:lstStyle>
          <a:p>
            <a:fld id="{26E21822-055F-496B-B882-FA3B75BB89E0}" type="slidenum">
              <a:rPr lang="en-US" altLang="ja-JP"/>
              <a:pPr/>
              <a:t>‹#›</a:t>
            </a:fld>
            <a:endParaRPr lang="en-US" altLang="ja-JP"/>
          </a:p>
        </p:txBody>
      </p:sp>
    </p:spTree>
    <p:extLst>
      <p:ext uri="{BB962C8B-B14F-4D97-AF65-F5344CB8AC3E}">
        <p14:creationId xmlns:p14="http://schemas.microsoft.com/office/powerpoint/2010/main" val="3131453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1026" name="Group 1"/>
          <p:cNvGrpSpPr>
            <a:grpSpLocks/>
          </p:cNvGrpSpPr>
          <p:nvPr/>
        </p:nvGrpSpPr>
        <p:grpSpPr bwMode="auto">
          <a:xfrm>
            <a:off x="584200" y="777875"/>
            <a:ext cx="8499475" cy="244475"/>
            <a:chOff x="368" y="490"/>
            <a:chExt cx="5354" cy="154"/>
          </a:xfrm>
        </p:grpSpPr>
        <p:sp>
          <p:nvSpPr>
            <p:cNvPr id="1079" name="Freeform 2"/>
            <p:cNvSpPr>
              <a:spLocks noChangeArrowheads="1"/>
            </p:cNvSpPr>
            <p:nvPr/>
          </p:nvSpPr>
          <p:spPr bwMode="auto">
            <a:xfrm rot="16200000" flipH="1">
              <a:off x="4251" y="-827"/>
              <a:ext cx="130" cy="2815"/>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2"/>
                <a:gd name="T100" fmla="*/ 0 h 3266"/>
                <a:gd name="T101" fmla="*/ 772 w 772"/>
                <a:gd name="T102" fmla="*/ 3266 h 32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rgbClr val="99CC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80" name="Freeform 3"/>
            <p:cNvSpPr>
              <a:spLocks noChangeArrowheads="1"/>
            </p:cNvSpPr>
            <p:nvPr/>
          </p:nvSpPr>
          <p:spPr bwMode="auto">
            <a:xfrm rot="16200000" flipH="1">
              <a:off x="1915" y="-1054"/>
              <a:ext cx="130" cy="3221"/>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2"/>
                <a:gd name="T100" fmla="*/ 0 h 3266"/>
                <a:gd name="T101" fmla="*/ 772 w 772"/>
                <a:gd name="T102" fmla="*/ 3266 h 32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rgbClr val="99CC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sp>
        <p:nvSpPr>
          <p:cNvPr id="1027" name="Rectangle 4"/>
          <p:cNvSpPr>
            <a:spLocks noGrp="1" noChangeArrowheads="1"/>
          </p:cNvSpPr>
          <p:nvPr>
            <p:ph type="title"/>
          </p:nvPr>
        </p:nvSpPr>
        <p:spPr bwMode="auto">
          <a:xfrm>
            <a:off x="350838" y="33047"/>
            <a:ext cx="8812212"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b" anchorCtr="0" compatLnSpc="1">
            <a:prstTxWarp prst="textNoShape">
              <a:avLst/>
            </a:prstTxWarp>
          </a:bodyPr>
          <a:lstStyle/>
          <a:p>
            <a:pPr lvl="0"/>
            <a:r>
              <a:rPr lang="ja-JP" altLang="en-GB"/>
              <a:t>タイトルテキストの書式を編集するにはクリックします。</a:t>
            </a:r>
          </a:p>
        </p:txBody>
      </p:sp>
      <p:sp>
        <p:nvSpPr>
          <p:cNvPr id="1028" name="Rectangle 5"/>
          <p:cNvSpPr>
            <a:spLocks noGrp="1" noChangeArrowheads="1"/>
          </p:cNvSpPr>
          <p:nvPr>
            <p:ph type="body" idx="1"/>
          </p:nvPr>
        </p:nvSpPr>
        <p:spPr bwMode="auto">
          <a:xfrm>
            <a:off x="350838" y="1119188"/>
            <a:ext cx="9039225"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ja-JP" altLang="en-GB"/>
              <a:t>アウトラインテキストの書式を編集するにはクリックします。</a:t>
            </a:r>
          </a:p>
          <a:p>
            <a:pPr lvl="1"/>
            <a:r>
              <a:rPr lang="en-GB" altLang="ja-JP"/>
              <a:t>2</a:t>
            </a:r>
            <a:r>
              <a:rPr lang="ja-JP" altLang="en-GB"/>
              <a:t>レベル目のアウトライン</a:t>
            </a:r>
          </a:p>
          <a:p>
            <a:pPr lvl="2"/>
            <a:r>
              <a:rPr lang="en-GB" altLang="ja-JP"/>
              <a:t>3</a:t>
            </a:r>
            <a:r>
              <a:rPr lang="ja-JP" altLang="en-GB"/>
              <a:t>レベル目のアウトライン</a:t>
            </a:r>
          </a:p>
          <a:p>
            <a:pPr lvl="3"/>
            <a:r>
              <a:rPr lang="en-GB" altLang="ja-JP"/>
              <a:t>4</a:t>
            </a:r>
            <a:r>
              <a:rPr lang="ja-JP" altLang="en-GB"/>
              <a:t>レベル目のアウトライン</a:t>
            </a:r>
          </a:p>
          <a:p>
            <a:pPr lvl="4"/>
            <a:r>
              <a:rPr lang="en-GB" altLang="ja-JP"/>
              <a:t>5</a:t>
            </a:r>
            <a:r>
              <a:rPr lang="ja-JP" altLang="en-GB"/>
              <a:t>レベル目のアウトライン</a:t>
            </a:r>
          </a:p>
          <a:p>
            <a:pPr lvl="4"/>
            <a:r>
              <a:rPr lang="en-GB" altLang="ja-JP"/>
              <a:t>6</a:t>
            </a:r>
            <a:r>
              <a:rPr lang="ja-JP" altLang="en-GB"/>
              <a:t>レベル目のアウトライン</a:t>
            </a:r>
          </a:p>
          <a:p>
            <a:pPr lvl="4"/>
            <a:r>
              <a:rPr lang="en-GB" altLang="ja-JP"/>
              <a:t>7</a:t>
            </a:r>
            <a:r>
              <a:rPr lang="ja-JP" altLang="en-GB"/>
              <a:t>レベル目のアウトライン</a:t>
            </a:r>
          </a:p>
          <a:p>
            <a:pPr lvl="4"/>
            <a:r>
              <a:rPr lang="en-GB" altLang="ja-JP"/>
              <a:t>8</a:t>
            </a:r>
            <a:r>
              <a:rPr lang="ja-JP" altLang="en-GB"/>
              <a:t>レベル目のアウトライン</a:t>
            </a:r>
          </a:p>
          <a:p>
            <a:pPr lvl="4"/>
            <a:r>
              <a:rPr lang="en-GB" altLang="ja-JP"/>
              <a:t>9</a:t>
            </a:r>
            <a:r>
              <a:rPr lang="ja-JP" altLang="en-GB"/>
              <a:t>レベル目のアウトライン</a:t>
            </a:r>
          </a:p>
        </p:txBody>
      </p:sp>
      <p:sp>
        <p:nvSpPr>
          <p:cNvPr id="1029" name="Text Box 6"/>
          <p:cNvSpPr txBox="1">
            <a:spLocks noChangeArrowheads="1"/>
          </p:cNvSpPr>
          <p:nvPr/>
        </p:nvSpPr>
        <p:spPr bwMode="auto">
          <a:xfrm>
            <a:off x="1485900" y="6248400"/>
            <a:ext cx="20637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0" name="Text Box 7"/>
          <p:cNvSpPr txBox="1">
            <a:spLocks noChangeArrowheads="1"/>
          </p:cNvSpPr>
          <p:nvPr/>
        </p:nvSpPr>
        <p:spPr bwMode="auto">
          <a:xfrm>
            <a:off x="3852863" y="6248400"/>
            <a:ext cx="313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1032" name="Rectangle 8"/>
          <p:cNvSpPr>
            <a:spLocks noGrp="1" noChangeArrowheads="1"/>
          </p:cNvSpPr>
          <p:nvPr>
            <p:ph type="sldNum"/>
          </p:nvPr>
        </p:nvSpPr>
        <p:spPr bwMode="auto">
          <a:xfrm>
            <a:off x="8923027" y="6470650"/>
            <a:ext cx="930896" cy="33104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buClrTx/>
              <a:buFontTx/>
              <a:buNone/>
              <a:defRPr>
                <a:solidFill>
                  <a:srgbClr val="000000"/>
                </a:solidFill>
              </a:defRPr>
            </a:lvl1pPr>
          </a:lstStyle>
          <a:p>
            <a:fld id="{46BBFE13-9A84-4082-BD12-47A12395328C}" type="slidenum">
              <a:rPr lang="en-US" altLang="ja-JP"/>
              <a:pPr/>
              <a:t>‹#›</a:t>
            </a:fld>
            <a:endParaRPr lang="en-US" altLang="ja-JP"/>
          </a:p>
        </p:txBody>
      </p:sp>
      <p:grpSp>
        <p:nvGrpSpPr>
          <p:cNvPr id="2" name="Group 9"/>
          <p:cNvGrpSpPr>
            <a:grpSpLocks/>
          </p:cNvGrpSpPr>
          <p:nvPr/>
        </p:nvGrpSpPr>
        <p:grpSpPr bwMode="auto">
          <a:xfrm>
            <a:off x="87313" y="6280041"/>
            <a:ext cx="741362" cy="484187"/>
            <a:chOff x="55" y="3865"/>
            <a:chExt cx="467" cy="305"/>
          </a:xfrm>
        </p:grpSpPr>
        <p:sp>
          <p:nvSpPr>
            <p:cNvPr id="1053" name="Freeform 10"/>
            <p:cNvSpPr>
              <a:spLocks noChangeArrowheads="1"/>
            </p:cNvSpPr>
            <p:nvPr/>
          </p:nvSpPr>
          <p:spPr bwMode="auto">
            <a:xfrm>
              <a:off x="63" y="3871"/>
              <a:ext cx="452" cy="252"/>
            </a:xfrm>
            <a:custGeom>
              <a:avLst/>
              <a:gdLst>
                <a:gd name="T0" fmla="*/ 0 w 2177"/>
                <a:gd name="T1" fmla="*/ 0 h 1298"/>
                <a:gd name="T2" fmla="*/ 0 w 2177"/>
                <a:gd name="T3" fmla="*/ 0 h 1298"/>
                <a:gd name="T4" fmla="*/ 0 w 2177"/>
                <a:gd name="T5" fmla="*/ 0 h 1298"/>
                <a:gd name="T6" fmla="*/ 0 w 2177"/>
                <a:gd name="T7" fmla="*/ 0 h 1298"/>
                <a:gd name="T8" fmla="*/ 0 w 2177"/>
                <a:gd name="T9" fmla="*/ 0 h 1298"/>
                <a:gd name="T10" fmla="*/ 0 w 2177"/>
                <a:gd name="T11" fmla="*/ 0 h 1298"/>
                <a:gd name="T12" fmla="*/ 0 w 2177"/>
                <a:gd name="T13" fmla="*/ 0 h 1298"/>
                <a:gd name="T14" fmla="*/ 0 w 2177"/>
                <a:gd name="T15" fmla="*/ 0 h 1298"/>
                <a:gd name="T16" fmla="*/ 0 w 2177"/>
                <a:gd name="T17" fmla="*/ 0 h 1298"/>
                <a:gd name="T18" fmla="*/ 0 w 2177"/>
                <a:gd name="T19" fmla="*/ 0 h 1298"/>
                <a:gd name="T20" fmla="*/ 0 w 2177"/>
                <a:gd name="T21" fmla="*/ 0 h 1298"/>
                <a:gd name="T22" fmla="*/ 0 w 2177"/>
                <a:gd name="T23" fmla="*/ 0 h 1298"/>
                <a:gd name="T24" fmla="*/ 0 w 2177"/>
                <a:gd name="T25" fmla="*/ 0 h 1298"/>
                <a:gd name="T26" fmla="*/ 0 w 2177"/>
                <a:gd name="T27" fmla="*/ 0 h 1298"/>
                <a:gd name="T28" fmla="*/ 0 w 2177"/>
                <a:gd name="T29" fmla="*/ 0 h 1298"/>
                <a:gd name="T30" fmla="*/ 0 w 2177"/>
                <a:gd name="T31" fmla="*/ 0 h 1298"/>
                <a:gd name="T32" fmla="*/ 0 w 2177"/>
                <a:gd name="T33" fmla="*/ 0 h 1298"/>
                <a:gd name="T34" fmla="*/ 0 w 2177"/>
                <a:gd name="T35" fmla="*/ 0 h 1298"/>
                <a:gd name="T36" fmla="*/ 0 w 2177"/>
                <a:gd name="T37" fmla="*/ 0 h 1298"/>
                <a:gd name="T38" fmla="*/ 0 w 2177"/>
                <a:gd name="T39" fmla="*/ 0 h 1298"/>
                <a:gd name="T40" fmla="*/ 0 w 2177"/>
                <a:gd name="T41" fmla="*/ 0 h 1298"/>
                <a:gd name="T42" fmla="*/ 0 w 2177"/>
                <a:gd name="T43" fmla="*/ 0 h 1298"/>
                <a:gd name="T44" fmla="*/ 0 w 2177"/>
                <a:gd name="T45" fmla="*/ 0 h 1298"/>
                <a:gd name="T46" fmla="*/ 0 w 2177"/>
                <a:gd name="T47" fmla="*/ 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2177"/>
                <a:gd name="T73" fmla="*/ 0 h 1298"/>
                <a:gd name="T74" fmla="*/ 2177 w 2177"/>
                <a:gd name="T75" fmla="*/ 1298 h 1298"/>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4" name="Freeform 11"/>
            <p:cNvSpPr>
              <a:spLocks noChangeArrowheads="1"/>
            </p:cNvSpPr>
            <p:nvPr/>
          </p:nvSpPr>
          <p:spPr bwMode="auto">
            <a:xfrm>
              <a:off x="478" y="3901"/>
              <a:ext cx="29" cy="49"/>
            </a:xfrm>
            <a:custGeom>
              <a:avLst/>
              <a:gdLst>
                <a:gd name="T0" fmla="*/ 0 w 143"/>
                <a:gd name="T1" fmla="*/ 0 h 258"/>
                <a:gd name="T2" fmla="*/ 0 w 143"/>
                <a:gd name="T3" fmla="*/ 0 h 258"/>
                <a:gd name="T4" fmla="*/ 0 w 143"/>
                <a:gd name="T5" fmla="*/ 0 h 258"/>
                <a:gd name="T6" fmla="*/ 0 w 143"/>
                <a:gd name="T7" fmla="*/ 0 h 258"/>
                <a:gd name="T8" fmla="*/ 0 w 143"/>
                <a:gd name="T9" fmla="*/ 0 h 258"/>
                <a:gd name="T10" fmla="*/ 0 w 143"/>
                <a:gd name="T11" fmla="*/ 0 h 258"/>
                <a:gd name="T12" fmla="*/ 0 60000 65536"/>
                <a:gd name="T13" fmla="*/ 0 60000 65536"/>
                <a:gd name="T14" fmla="*/ 0 60000 65536"/>
                <a:gd name="T15" fmla="*/ 0 60000 65536"/>
                <a:gd name="T16" fmla="*/ 0 60000 65536"/>
                <a:gd name="T17" fmla="*/ 0 60000 65536"/>
                <a:gd name="T18" fmla="*/ 0 w 143"/>
                <a:gd name="T19" fmla="*/ 0 h 258"/>
                <a:gd name="T20" fmla="*/ 143 w 143"/>
                <a:gd name="T21" fmla="*/ 258 h 258"/>
              </a:gdLst>
              <a:ahLst/>
              <a:cxnLst>
                <a:cxn ang="T12">
                  <a:pos x="T0" y="T1"/>
                </a:cxn>
                <a:cxn ang="T13">
                  <a:pos x="T2" y="T3"/>
                </a:cxn>
                <a:cxn ang="T14">
                  <a:pos x="T4" y="T5"/>
                </a:cxn>
                <a:cxn ang="T15">
                  <a:pos x="T6" y="T7"/>
                </a:cxn>
                <a:cxn ang="T16">
                  <a:pos x="T8" y="T9"/>
                </a:cxn>
                <a:cxn ang="T17">
                  <a:pos x="T10" y="T11"/>
                </a:cxn>
              </a:cxnLst>
              <a:rect l="T18" t="T19" r="T20" b="T21"/>
              <a:pathLst>
                <a:path w="143" h="258">
                  <a:moveTo>
                    <a:pt x="0" y="7"/>
                  </a:moveTo>
                  <a:lnTo>
                    <a:pt x="120" y="0"/>
                  </a:lnTo>
                  <a:lnTo>
                    <a:pt x="143" y="233"/>
                  </a:lnTo>
                  <a:lnTo>
                    <a:pt x="8" y="258"/>
                  </a:lnTo>
                  <a:lnTo>
                    <a:pt x="0" y="7"/>
                  </a:lnTo>
                  <a:close/>
                </a:path>
              </a:pathLst>
            </a:custGeom>
            <a:solidFill>
              <a:srgbClr val="FFEF66"/>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5" name="Freeform 12"/>
            <p:cNvSpPr>
              <a:spLocks noChangeArrowheads="1"/>
            </p:cNvSpPr>
            <p:nvPr/>
          </p:nvSpPr>
          <p:spPr bwMode="auto">
            <a:xfrm>
              <a:off x="61" y="3976"/>
              <a:ext cx="329" cy="159"/>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86"/>
                <a:gd name="T37" fmla="*/ 0 h 821"/>
                <a:gd name="T38" fmla="*/ 1586 w 1586"/>
                <a:gd name="T39" fmla="*/ 821 h 8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rgbClr val="FF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6" name="Freeform 13"/>
            <p:cNvSpPr>
              <a:spLocks noChangeArrowheads="1"/>
            </p:cNvSpPr>
            <p:nvPr/>
          </p:nvSpPr>
          <p:spPr bwMode="auto">
            <a:xfrm>
              <a:off x="107" y="3989"/>
              <a:ext cx="217" cy="14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 name="T24" fmla="*/ 0 w 1049"/>
                <a:gd name="T25" fmla="*/ 0 h 747"/>
                <a:gd name="T26" fmla="*/ 1049 w 1049"/>
                <a:gd name="T27" fmla="*/ 747 h 7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49" h="747">
                  <a:moveTo>
                    <a:pt x="0" y="325"/>
                  </a:moveTo>
                  <a:lnTo>
                    <a:pt x="922" y="747"/>
                  </a:lnTo>
                  <a:lnTo>
                    <a:pt x="939" y="534"/>
                  </a:lnTo>
                  <a:lnTo>
                    <a:pt x="1049" y="422"/>
                  </a:lnTo>
                  <a:lnTo>
                    <a:pt x="78" y="0"/>
                  </a:lnTo>
                  <a:lnTo>
                    <a:pt x="0" y="127"/>
                  </a:lnTo>
                  <a:lnTo>
                    <a:pt x="0" y="325"/>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7" name="Freeform 14"/>
            <p:cNvSpPr>
              <a:spLocks noChangeArrowheads="1"/>
            </p:cNvSpPr>
            <p:nvPr/>
          </p:nvSpPr>
          <p:spPr bwMode="auto">
            <a:xfrm>
              <a:off x="255" y="3881"/>
              <a:ext cx="55" cy="47"/>
            </a:xfrm>
            <a:custGeom>
              <a:avLst/>
              <a:gdLst>
                <a:gd name="T0" fmla="*/ 0 w 272"/>
                <a:gd name="T1" fmla="*/ 0 h 241"/>
                <a:gd name="T2" fmla="*/ 0 w 272"/>
                <a:gd name="T3" fmla="*/ 0 h 241"/>
                <a:gd name="T4" fmla="*/ 0 w 272"/>
                <a:gd name="T5" fmla="*/ 0 h 241"/>
                <a:gd name="T6" fmla="*/ 0 w 272"/>
                <a:gd name="T7" fmla="*/ 0 h 241"/>
                <a:gd name="T8" fmla="*/ 0 w 272"/>
                <a:gd name="T9" fmla="*/ 0 h 241"/>
                <a:gd name="T10" fmla="*/ 0 w 272"/>
                <a:gd name="T11" fmla="*/ 0 h 241"/>
                <a:gd name="T12" fmla="*/ 0 w 272"/>
                <a:gd name="T13" fmla="*/ 0 h 241"/>
                <a:gd name="T14" fmla="*/ 0 w 272"/>
                <a:gd name="T15" fmla="*/ 0 h 241"/>
                <a:gd name="T16" fmla="*/ 0 60000 65536"/>
                <a:gd name="T17" fmla="*/ 0 60000 65536"/>
                <a:gd name="T18" fmla="*/ 0 60000 65536"/>
                <a:gd name="T19" fmla="*/ 0 60000 65536"/>
                <a:gd name="T20" fmla="*/ 0 60000 65536"/>
                <a:gd name="T21" fmla="*/ 0 60000 65536"/>
                <a:gd name="T22" fmla="*/ 0 60000 65536"/>
                <a:gd name="T23" fmla="*/ 0 60000 65536"/>
                <a:gd name="T24" fmla="*/ 0 w 272"/>
                <a:gd name="T25" fmla="*/ 0 h 241"/>
                <a:gd name="T26" fmla="*/ 272 w 272"/>
                <a:gd name="T27" fmla="*/ 241 h 24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72" h="241">
                  <a:moveTo>
                    <a:pt x="0" y="28"/>
                  </a:moveTo>
                  <a:lnTo>
                    <a:pt x="160" y="0"/>
                  </a:lnTo>
                  <a:lnTo>
                    <a:pt x="251" y="36"/>
                  </a:lnTo>
                  <a:lnTo>
                    <a:pt x="272" y="139"/>
                  </a:lnTo>
                  <a:lnTo>
                    <a:pt x="164" y="146"/>
                  </a:lnTo>
                  <a:lnTo>
                    <a:pt x="32" y="241"/>
                  </a:lnTo>
                  <a:lnTo>
                    <a:pt x="0" y="28"/>
                  </a:lnTo>
                  <a:close/>
                </a:path>
              </a:pathLst>
            </a:custGeom>
            <a:solidFill>
              <a:srgbClr val="00B2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8" name="Freeform 15"/>
            <p:cNvSpPr>
              <a:spLocks noChangeArrowheads="1"/>
            </p:cNvSpPr>
            <p:nvPr/>
          </p:nvSpPr>
          <p:spPr bwMode="auto">
            <a:xfrm>
              <a:off x="320" y="4127"/>
              <a:ext cx="30" cy="43"/>
            </a:xfrm>
            <a:custGeom>
              <a:avLst/>
              <a:gdLst>
                <a:gd name="T0" fmla="*/ 0 w 152"/>
                <a:gd name="T1" fmla="*/ 0 h 224"/>
                <a:gd name="T2" fmla="*/ 0 w 152"/>
                <a:gd name="T3" fmla="*/ 0 h 224"/>
                <a:gd name="T4" fmla="*/ 0 w 152"/>
                <a:gd name="T5" fmla="*/ 0 h 224"/>
                <a:gd name="T6" fmla="*/ 0 w 152"/>
                <a:gd name="T7" fmla="*/ 0 h 224"/>
                <a:gd name="T8" fmla="*/ 0 w 152"/>
                <a:gd name="T9" fmla="*/ 0 h 224"/>
                <a:gd name="T10" fmla="*/ 0 w 152"/>
                <a:gd name="T11" fmla="*/ 0 h 224"/>
                <a:gd name="T12" fmla="*/ 0 60000 65536"/>
                <a:gd name="T13" fmla="*/ 0 60000 65536"/>
                <a:gd name="T14" fmla="*/ 0 60000 65536"/>
                <a:gd name="T15" fmla="*/ 0 60000 65536"/>
                <a:gd name="T16" fmla="*/ 0 60000 65536"/>
                <a:gd name="T17" fmla="*/ 0 60000 65536"/>
                <a:gd name="T18" fmla="*/ 0 w 152"/>
                <a:gd name="T19" fmla="*/ 0 h 224"/>
                <a:gd name="T20" fmla="*/ 152 w 152"/>
                <a:gd name="T21" fmla="*/ 224 h 224"/>
              </a:gdLst>
              <a:ahLst/>
              <a:cxnLst>
                <a:cxn ang="T12">
                  <a:pos x="T0" y="T1"/>
                </a:cxn>
                <a:cxn ang="T13">
                  <a:pos x="T2" y="T3"/>
                </a:cxn>
                <a:cxn ang="T14">
                  <a:pos x="T4" y="T5"/>
                </a:cxn>
                <a:cxn ang="T15">
                  <a:pos x="T6" y="T7"/>
                </a:cxn>
                <a:cxn ang="T16">
                  <a:pos x="T8" y="T9"/>
                </a:cxn>
                <a:cxn ang="T17">
                  <a:pos x="T10" y="T11"/>
                </a:cxn>
              </a:cxnLst>
              <a:rect l="T18" t="T19" r="T20" b="T21"/>
              <a:pathLst>
                <a:path w="152" h="224">
                  <a:moveTo>
                    <a:pt x="152" y="4"/>
                  </a:moveTo>
                  <a:lnTo>
                    <a:pt x="152" y="224"/>
                  </a:lnTo>
                  <a:lnTo>
                    <a:pt x="0" y="8"/>
                  </a:lnTo>
                  <a:lnTo>
                    <a:pt x="72" y="0"/>
                  </a:lnTo>
                  <a:lnTo>
                    <a:pt x="152" y="4"/>
                  </a:lnTo>
                  <a:close/>
                </a:path>
              </a:pathLst>
            </a:custGeom>
            <a:solidFill>
              <a:srgbClr val="00B2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9" name="Freeform 16"/>
            <p:cNvSpPr>
              <a:spLocks noChangeArrowheads="1"/>
            </p:cNvSpPr>
            <p:nvPr/>
          </p:nvSpPr>
          <p:spPr bwMode="auto">
            <a:xfrm>
              <a:off x="263" y="3911"/>
              <a:ext cx="79" cy="148"/>
            </a:xfrm>
            <a:custGeom>
              <a:avLst/>
              <a:gdLst>
                <a:gd name="T0" fmla="*/ 0 w 386"/>
                <a:gd name="T1" fmla="*/ 0 h 764"/>
                <a:gd name="T2" fmla="*/ 0 w 386"/>
                <a:gd name="T3" fmla="*/ 0 h 764"/>
                <a:gd name="T4" fmla="*/ 0 w 386"/>
                <a:gd name="T5" fmla="*/ 0 h 764"/>
                <a:gd name="T6" fmla="*/ 0 w 386"/>
                <a:gd name="T7" fmla="*/ 0 h 764"/>
                <a:gd name="T8" fmla="*/ 0 w 386"/>
                <a:gd name="T9" fmla="*/ 0 h 764"/>
                <a:gd name="T10" fmla="*/ 0 w 386"/>
                <a:gd name="T11" fmla="*/ 0 h 764"/>
                <a:gd name="T12" fmla="*/ 0 w 386"/>
                <a:gd name="T13" fmla="*/ 0 h 764"/>
                <a:gd name="T14" fmla="*/ 0 w 386"/>
                <a:gd name="T15" fmla="*/ 0 h 764"/>
                <a:gd name="T16" fmla="*/ 0 60000 65536"/>
                <a:gd name="T17" fmla="*/ 0 60000 65536"/>
                <a:gd name="T18" fmla="*/ 0 60000 65536"/>
                <a:gd name="T19" fmla="*/ 0 60000 65536"/>
                <a:gd name="T20" fmla="*/ 0 60000 65536"/>
                <a:gd name="T21" fmla="*/ 0 60000 65536"/>
                <a:gd name="T22" fmla="*/ 0 60000 65536"/>
                <a:gd name="T23" fmla="*/ 0 60000 65536"/>
                <a:gd name="T24" fmla="*/ 0 w 386"/>
                <a:gd name="T25" fmla="*/ 0 h 764"/>
                <a:gd name="T26" fmla="*/ 386 w 386"/>
                <a:gd name="T27" fmla="*/ 764 h 764"/>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386" h="764">
                  <a:moveTo>
                    <a:pt x="0" y="80"/>
                  </a:moveTo>
                  <a:lnTo>
                    <a:pt x="87" y="0"/>
                  </a:lnTo>
                  <a:lnTo>
                    <a:pt x="232" y="6"/>
                  </a:lnTo>
                  <a:lnTo>
                    <a:pt x="386" y="764"/>
                  </a:lnTo>
                  <a:lnTo>
                    <a:pt x="279" y="720"/>
                  </a:lnTo>
                  <a:lnTo>
                    <a:pt x="152" y="677"/>
                  </a:lnTo>
                  <a:lnTo>
                    <a:pt x="0" y="80"/>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60" name="Freeform 17"/>
            <p:cNvSpPr>
              <a:spLocks noChangeArrowheads="1"/>
            </p:cNvSpPr>
            <p:nvPr/>
          </p:nvSpPr>
          <p:spPr bwMode="auto">
            <a:xfrm>
              <a:off x="331" y="3904"/>
              <a:ext cx="151" cy="67"/>
            </a:xfrm>
            <a:custGeom>
              <a:avLst/>
              <a:gdLst>
                <a:gd name="T0" fmla="*/ 0 w 728"/>
                <a:gd name="T1" fmla="*/ 0 h 348"/>
                <a:gd name="T2" fmla="*/ 0 w 728"/>
                <a:gd name="T3" fmla="*/ 0 h 348"/>
                <a:gd name="T4" fmla="*/ 0 w 728"/>
                <a:gd name="T5" fmla="*/ 0 h 348"/>
                <a:gd name="T6" fmla="*/ 0 w 728"/>
                <a:gd name="T7" fmla="*/ 0 h 348"/>
                <a:gd name="T8" fmla="*/ 0 w 728"/>
                <a:gd name="T9" fmla="*/ 0 h 348"/>
                <a:gd name="T10" fmla="*/ 0 w 728"/>
                <a:gd name="T11" fmla="*/ 0 h 348"/>
                <a:gd name="T12" fmla="*/ 0 w 728"/>
                <a:gd name="T13" fmla="*/ 0 h 348"/>
                <a:gd name="T14" fmla="*/ 0 60000 65536"/>
                <a:gd name="T15" fmla="*/ 0 60000 65536"/>
                <a:gd name="T16" fmla="*/ 0 60000 65536"/>
                <a:gd name="T17" fmla="*/ 0 60000 65536"/>
                <a:gd name="T18" fmla="*/ 0 60000 65536"/>
                <a:gd name="T19" fmla="*/ 0 60000 65536"/>
                <a:gd name="T20" fmla="*/ 0 60000 65536"/>
                <a:gd name="T21" fmla="*/ 0 w 728"/>
                <a:gd name="T22" fmla="*/ 0 h 348"/>
                <a:gd name="T23" fmla="*/ 728 w 728"/>
                <a:gd name="T24" fmla="*/ 348 h 34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728" h="348">
                  <a:moveTo>
                    <a:pt x="692" y="0"/>
                  </a:moveTo>
                  <a:lnTo>
                    <a:pt x="0" y="106"/>
                  </a:lnTo>
                  <a:lnTo>
                    <a:pt x="28" y="348"/>
                  </a:lnTo>
                  <a:lnTo>
                    <a:pt x="715" y="237"/>
                  </a:lnTo>
                  <a:lnTo>
                    <a:pt x="728" y="43"/>
                  </a:lnTo>
                  <a:lnTo>
                    <a:pt x="692" y="0"/>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61" name="Freeform 18"/>
            <p:cNvSpPr>
              <a:spLocks noChangeArrowheads="1"/>
            </p:cNvSpPr>
            <p:nvPr/>
          </p:nvSpPr>
          <p:spPr bwMode="auto">
            <a:xfrm>
              <a:off x="197" y="3944"/>
              <a:ext cx="64" cy="25"/>
            </a:xfrm>
            <a:custGeom>
              <a:avLst/>
              <a:gdLst>
                <a:gd name="T0" fmla="*/ 0 w 312"/>
                <a:gd name="T1" fmla="*/ 0 h 135"/>
                <a:gd name="T2" fmla="*/ 0 w 312"/>
                <a:gd name="T3" fmla="*/ 0 h 135"/>
                <a:gd name="T4" fmla="*/ 0 w 312"/>
                <a:gd name="T5" fmla="*/ 0 h 135"/>
                <a:gd name="T6" fmla="*/ 0 w 312"/>
                <a:gd name="T7" fmla="*/ 0 h 135"/>
                <a:gd name="T8" fmla="*/ 0 w 312"/>
                <a:gd name="T9" fmla="*/ 0 h 135"/>
                <a:gd name="T10" fmla="*/ 0 60000 65536"/>
                <a:gd name="T11" fmla="*/ 0 60000 65536"/>
                <a:gd name="T12" fmla="*/ 0 60000 65536"/>
                <a:gd name="T13" fmla="*/ 0 60000 65536"/>
                <a:gd name="T14" fmla="*/ 0 60000 65536"/>
                <a:gd name="T15" fmla="*/ 0 w 312"/>
                <a:gd name="T16" fmla="*/ 0 h 135"/>
                <a:gd name="T17" fmla="*/ 312 w 312"/>
                <a:gd name="T18" fmla="*/ 135 h 135"/>
              </a:gdLst>
              <a:ahLst/>
              <a:cxnLst>
                <a:cxn ang="T10">
                  <a:pos x="T0" y="T1"/>
                </a:cxn>
                <a:cxn ang="T11">
                  <a:pos x="T2" y="T3"/>
                </a:cxn>
                <a:cxn ang="T12">
                  <a:pos x="T4" y="T5"/>
                </a:cxn>
                <a:cxn ang="T13">
                  <a:pos x="T6" y="T7"/>
                </a:cxn>
                <a:cxn ang="T14">
                  <a:pos x="T8" y="T9"/>
                </a:cxn>
              </a:cxnLst>
              <a:rect l="T15" t="T16" r="T17" b="T18"/>
              <a:pathLst>
                <a:path w="312" h="135">
                  <a:moveTo>
                    <a:pt x="272" y="0"/>
                  </a:moveTo>
                  <a:lnTo>
                    <a:pt x="0" y="78"/>
                  </a:lnTo>
                  <a:lnTo>
                    <a:pt x="312" y="135"/>
                  </a:lnTo>
                  <a:lnTo>
                    <a:pt x="272" y="0"/>
                  </a:lnTo>
                  <a:close/>
                </a:path>
              </a:pathLst>
            </a:custGeom>
            <a:solidFill>
              <a:srgbClr val="FFEF66"/>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1062" name="Group 19"/>
            <p:cNvGrpSpPr>
              <a:grpSpLocks/>
            </p:cNvGrpSpPr>
            <p:nvPr/>
          </p:nvGrpSpPr>
          <p:grpSpPr bwMode="auto">
            <a:xfrm>
              <a:off x="55" y="3865"/>
              <a:ext cx="467" cy="303"/>
              <a:chOff x="55" y="3865"/>
              <a:chExt cx="467" cy="303"/>
            </a:xfrm>
          </p:grpSpPr>
          <p:grpSp>
            <p:nvGrpSpPr>
              <p:cNvPr id="1063" name="Group 20"/>
              <p:cNvGrpSpPr>
                <a:grpSpLocks/>
              </p:cNvGrpSpPr>
              <p:nvPr/>
            </p:nvGrpSpPr>
            <p:grpSpPr bwMode="auto">
              <a:xfrm>
                <a:off x="261" y="3893"/>
                <a:ext cx="227" cy="275"/>
                <a:chOff x="261" y="3893"/>
                <a:chExt cx="227" cy="275"/>
              </a:xfrm>
            </p:grpSpPr>
            <p:sp>
              <p:nvSpPr>
                <p:cNvPr id="1076" name="Freeform 21"/>
                <p:cNvSpPr>
                  <a:spLocks noChangeArrowheads="1"/>
                </p:cNvSpPr>
                <p:nvPr/>
              </p:nvSpPr>
              <p:spPr bwMode="auto">
                <a:xfrm>
                  <a:off x="261" y="3903"/>
                  <a:ext cx="64" cy="33"/>
                </a:xfrm>
                <a:custGeom>
                  <a:avLst/>
                  <a:gdLst>
                    <a:gd name="T0" fmla="*/ 0 w 313"/>
                    <a:gd name="T1" fmla="*/ 0 h 175"/>
                    <a:gd name="T2" fmla="*/ 0 w 313"/>
                    <a:gd name="T3" fmla="*/ 0 h 175"/>
                    <a:gd name="T4" fmla="*/ 0 w 313"/>
                    <a:gd name="T5" fmla="*/ 0 h 175"/>
                    <a:gd name="T6" fmla="*/ 0 w 313"/>
                    <a:gd name="T7" fmla="*/ 0 h 175"/>
                    <a:gd name="T8" fmla="*/ 0 w 313"/>
                    <a:gd name="T9" fmla="*/ 0 h 175"/>
                    <a:gd name="T10" fmla="*/ 0 w 313"/>
                    <a:gd name="T11" fmla="*/ 0 h 175"/>
                    <a:gd name="T12" fmla="*/ 0 w 313"/>
                    <a:gd name="T13" fmla="*/ 0 h 175"/>
                    <a:gd name="T14" fmla="*/ 0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3"/>
                    <a:gd name="T31" fmla="*/ 0 h 175"/>
                    <a:gd name="T32" fmla="*/ 313 w 313"/>
                    <a:gd name="T33" fmla="*/ 175 h 17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7" name="Freeform 22"/>
                <p:cNvSpPr>
                  <a:spLocks noChangeArrowheads="1"/>
                </p:cNvSpPr>
                <p:nvPr/>
              </p:nvSpPr>
              <p:spPr bwMode="auto">
                <a:xfrm>
                  <a:off x="318" y="4117"/>
                  <a:ext cx="47" cy="51"/>
                </a:xfrm>
                <a:custGeom>
                  <a:avLst/>
                  <a:gdLst>
                    <a:gd name="T0" fmla="*/ 0 w 230"/>
                    <a:gd name="T1" fmla="*/ 0 h 266"/>
                    <a:gd name="T2" fmla="*/ 0 w 230"/>
                    <a:gd name="T3" fmla="*/ 0 h 266"/>
                    <a:gd name="T4" fmla="*/ 0 w 230"/>
                    <a:gd name="T5" fmla="*/ 0 h 266"/>
                    <a:gd name="T6" fmla="*/ 0 w 230"/>
                    <a:gd name="T7" fmla="*/ 0 h 266"/>
                    <a:gd name="T8" fmla="*/ 0 w 230"/>
                    <a:gd name="T9" fmla="*/ 0 h 266"/>
                    <a:gd name="T10" fmla="*/ 0 w 230"/>
                    <a:gd name="T11" fmla="*/ 0 h 266"/>
                    <a:gd name="T12" fmla="*/ 0 w 230"/>
                    <a:gd name="T13" fmla="*/ 0 h 266"/>
                    <a:gd name="T14" fmla="*/ 0 w 230"/>
                    <a:gd name="T15" fmla="*/ 0 h 266"/>
                    <a:gd name="T16" fmla="*/ 0 w 230"/>
                    <a:gd name="T17" fmla="*/ 0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30"/>
                    <a:gd name="T28" fmla="*/ 0 h 266"/>
                    <a:gd name="T29" fmla="*/ 230 w 230"/>
                    <a:gd name="T30" fmla="*/ 266 h 26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30" h="266">
                      <a:moveTo>
                        <a:pt x="0" y="40"/>
                      </a:moveTo>
                      <a:lnTo>
                        <a:pt x="160" y="266"/>
                      </a:lnTo>
                      <a:lnTo>
                        <a:pt x="230" y="251"/>
                      </a:lnTo>
                      <a:lnTo>
                        <a:pt x="223" y="17"/>
                      </a:lnTo>
                      <a:lnTo>
                        <a:pt x="166" y="0"/>
                      </a:lnTo>
                      <a:lnTo>
                        <a:pt x="179" y="197"/>
                      </a:lnTo>
                      <a:lnTo>
                        <a:pt x="71" y="4"/>
                      </a:lnTo>
                      <a:lnTo>
                        <a:pt x="0" y="4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8" name="Freeform 23"/>
                <p:cNvSpPr>
                  <a:spLocks noChangeArrowheads="1"/>
                </p:cNvSpPr>
                <p:nvPr/>
              </p:nvSpPr>
              <p:spPr bwMode="auto">
                <a:xfrm>
                  <a:off x="471" y="3893"/>
                  <a:ext cx="17" cy="45"/>
                </a:xfrm>
                <a:custGeom>
                  <a:avLst/>
                  <a:gdLst>
                    <a:gd name="T0" fmla="*/ 0 w 87"/>
                    <a:gd name="T1" fmla="*/ 0 h 234"/>
                    <a:gd name="T2" fmla="*/ 0 w 87"/>
                    <a:gd name="T3" fmla="*/ 0 h 234"/>
                    <a:gd name="T4" fmla="*/ 0 w 87"/>
                    <a:gd name="T5" fmla="*/ 0 h 234"/>
                    <a:gd name="T6" fmla="*/ 0 w 87"/>
                    <a:gd name="T7" fmla="*/ 0 h 234"/>
                    <a:gd name="T8" fmla="*/ 0 w 87"/>
                    <a:gd name="T9" fmla="*/ 0 h 234"/>
                    <a:gd name="T10" fmla="*/ 0 w 87"/>
                    <a:gd name="T11" fmla="*/ 0 h 234"/>
                    <a:gd name="T12" fmla="*/ 0 w 87"/>
                    <a:gd name="T13" fmla="*/ 0 h 234"/>
                    <a:gd name="T14" fmla="*/ 0 w 87"/>
                    <a:gd name="T15" fmla="*/ 0 h 234"/>
                    <a:gd name="T16" fmla="*/ 0 w 87"/>
                    <a:gd name="T17" fmla="*/ 0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87"/>
                    <a:gd name="T28" fmla="*/ 0 h 234"/>
                    <a:gd name="T29" fmla="*/ 87 w 87"/>
                    <a:gd name="T30" fmla="*/ 234 h 23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87" h="234">
                      <a:moveTo>
                        <a:pt x="0" y="19"/>
                      </a:moveTo>
                      <a:lnTo>
                        <a:pt x="36" y="93"/>
                      </a:lnTo>
                      <a:lnTo>
                        <a:pt x="44" y="154"/>
                      </a:lnTo>
                      <a:lnTo>
                        <a:pt x="27" y="234"/>
                      </a:lnTo>
                      <a:lnTo>
                        <a:pt x="80" y="220"/>
                      </a:lnTo>
                      <a:lnTo>
                        <a:pt x="87" y="116"/>
                      </a:lnTo>
                      <a:lnTo>
                        <a:pt x="46" y="0"/>
                      </a:lnTo>
                      <a:lnTo>
                        <a:pt x="0" y="19"/>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sp>
            <p:nvSpPr>
              <p:cNvPr id="1064" name="Freeform 24"/>
              <p:cNvSpPr>
                <a:spLocks noChangeArrowheads="1"/>
              </p:cNvSpPr>
              <p:nvPr/>
            </p:nvSpPr>
            <p:spPr bwMode="auto">
              <a:xfrm>
                <a:off x="85" y="3959"/>
                <a:ext cx="246" cy="97"/>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 name="T18" fmla="*/ 0 w 1190"/>
                  <a:gd name="T19" fmla="*/ 0 h 500"/>
                  <a:gd name="T20" fmla="*/ 1190 w 1190"/>
                  <a:gd name="T21" fmla="*/ 500 h 500"/>
                </a:gdLst>
                <a:ahLst/>
                <a:cxnLst>
                  <a:cxn ang="T12">
                    <a:pos x="T0" y="T1"/>
                  </a:cxn>
                  <a:cxn ang="T13">
                    <a:pos x="T2" y="T3"/>
                  </a:cxn>
                  <a:cxn ang="T14">
                    <a:pos x="T4" y="T5"/>
                  </a:cxn>
                  <a:cxn ang="T15">
                    <a:pos x="T6" y="T7"/>
                  </a:cxn>
                  <a:cxn ang="T16">
                    <a:pos x="T8" y="T9"/>
                  </a:cxn>
                  <a:cxn ang="T17">
                    <a:pos x="T10" y="T11"/>
                  </a:cxn>
                </a:cxnLst>
                <a:rect l="T18" t="T19" r="T20" b="T21"/>
                <a:pathLst>
                  <a:path w="1190" h="500">
                    <a:moveTo>
                      <a:pt x="100" y="0"/>
                    </a:moveTo>
                    <a:lnTo>
                      <a:pt x="1190" y="490"/>
                    </a:lnTo>
                    <a:lnTo>
                      <a:pt x="1076" y="500"/>
                    </a:lnTo>
                    <a:lnTo>
                      <a:pt x="0" y="27"/>
                    </a:lnTo>
                    <a:lnTo>
                      <a:pt x="10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65" name="Freeform 25"/>
              <p:cNvSpPr>
                <a:spLocks noChangeArrowheads="1"/>
              </p:cNvSpPr>
              <p:nvPr/>
            </p:nvSpPr>
            <p:spPr bwMode="auto">
              <a:xfrm>
                <a:off x="161" y="4019"/>
                <a:ext cx="101" cy="57"/>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9"/>
                  <a:gd name="T49" fmla="*/ 0 h 296"/>
                  <a:gd name="T50" fmla="*/ 489 w 489"/>
                  <a:gd name="T51" fmla="*/ 296 h 2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66" name="Freeform 26"/>
              <p:cNvSpPr>
                <a:spLocks noChangeArrowheads="1"/>
              </p:cNvSpPr>
              <p:nvPr/>
            </p:nvSpPr>
            <p:spPr bwMode="auto">
              <a:xfrm>
                <a:off x="288" y="3939"/>
                <a:ext cx="44" cy="92"/>
              </a:xfrm>
              <a:custGeom>
                <a:avLst/>
                <a:gdLst>
                  <a:gd name="T0" fmla="*/ 0 w 213"/>
                  <a:gd name="T1" fmla="*/ 0 h 478"/>
                  <a:gd name="T2" fmla="*/ 0 w 213"/>
                  <a:gd name="T3" fmla="*/ 0 h 478"/>
                  <a:gd name="T4" fmla="*/ 0 w 213"/>
                  <a:gd name="T5" fmla="*/ 0 h 478"/>
                  <a:gd name="T6" fmla="*/ 0 w 213"/>
                  <a:gd name="T7" fmla="*/ 0 h 478"/>
                  <a:gd name="T8" fmla="*/ 0 w 213"/>
                  <a:gd name="T9" fmla="*/ 0 h 478"/>
                  <a:gd name="T10" fmla="*/ 0 w 213"/>
                  <a:gd name="T11" fmla="*/ 0 h 478"/>
                  <a:gd name="T12" fmla="*/ 0 w 213"/>
                  <a:gd name="T13" fmla="*/ 0 h 478"/>
                  <a:gd name="T14" fmla="*/ 0 w 213"/>
                  <a:gd name="T15" fmla="*/ 0 h 478"/>
                  <a:gd name="T16" fmla="*/ 0 w 213"/>
                  <a:gd name="T17" fmla="*/ 0 h 478"/>
                  <a:gd name="T18" fmla="*/ 0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13"/>
                  <a:gd name="T31" fmla="*/ 0 h 478"/>
                  <a:gd name="T32" fmla="*/ 213 w 213"/>
                  <a:gd name="T33" fmla="*/ 478 h 478"/>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1067" name="Group 27"/>
              <p:cNvGrpSpPr>
                <a:grpSpLocks/>
              </p:cNvGrpSpPr>
              <p:nvPr/>
            </p:nvGrpSpPr>
            <p:grpSpPr bwMode="auto">
              <a:xfrm>
                <a:off x="55" y="3865"/>
                <a:ext cx="467" cy="263"/>
                <a:chOff x="55" y="3865"/>
                <a:chExt cx="467" cy="263"/>
              </a:xfrm>
            </p:grpSpPr>
            <p:sp>
              <p:nvSpPr>
                <p:cNvPr id="1068" name="Freeform 28"/>
                <p:cNvSpPr>
                  <a:spLocks noChangeArrowheads="1"/>
                </p:cNvSpPr>
                <p:nvPr/>
              </p:nvSpPr>
              <p:spPr bwMode="auto">
                <a:xfrm>
                  <a:off x="331" y="4082"/>
                  <a:ext cx="31" cy="33"/>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150"/>
                    <a:gd name="T25" fmla="*/ 0 h 173"/>
                    <a:gd name="T26" fmla="*/ 150 w 150"/>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0" h="173">
                      <a:moveTo>
                        <a:pt x="110" y="0"/>
                      </a:moveTo>
                      <a:lnTo>
                        <a:pt x="40" y="66"/>
                      </a:lnTo>
                      <a:lnTo>
                        <a:pt x="0" y="173"/>
                      </a:lnTo>
                      <a:lnTo>
                        <a:pt x="80" y="160"/>
                      </a:lnTo>
                      <a:lnTo>
                        <a:pt x="103" y="84"/>
                      </a:lnTo>
                      <a:lnTo>
                        <a:pt x="150" y="27"/>
                      </a:lnTo>
                      <a:lnTo>
                        <a:pt x="11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69" name="Freeform 29"/>
                <p:cNvSpPr>
                  <a:spLocks noChangeArrowheads="1"/>
                </p:cNvSpPr>
                <p:nvPr/>
              </p:nvSpPr>
              <p:spPr bwMode="auto">
                <a:xfrm>
                  <a:off x="55" y="3958"/>
                  <a:ext cx="350" cy="170"/>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84"/>
                    <a:gd name="T79" fmla="*/ 0 h 880"/>
                    <a:gd name="T80" fmla="*/ 1684 w 1684"/>
                    <a:gd name="T81" fmla="*/ 880 h 88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0" name="Freeform 30"/>
                <p:cNvSpPr>
                  <a:spLocks noChangeArrowheads="1"/>
                </p:cNvSpPr>
                <p:nvPr/>
              </p:nvSpPr>
              <p:spPr bwMode="auto">
                <a:xfrm>
                  <a:off x="97" y="3974"/>
                  <a:ext cx="32" cy="64"/>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
                    <a:gd name="T28" fmla="*/ 0 h 335"/>
                    <a:gd name="T29" fmla="*/ 160 w 160"/>
                    <a:gd name="T30" fmla="*/ 335 h 3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 h="335">
                      <a:moveTo>
                        <a:pt x="116" y="0"/>
                      </a:moveTo>
                      <a:lnTo>
                        <a:pt x="19" y="106"/>
                      </a:lnTo>
                      <a:lnTo>
                        <a:pt x="0" y="230"/>
                      </a:lnTo>
                      <a:lnTo>
                        <a:pt x="33" y="314"/>
                      </a:lnTo>
                      <a:lnTo>
                        <a:pt x="94" y="335"/>
                      </a:lnTo>
                      <a:lnTo>
                        <a:pt x="76" y="154"/>
                      </a:lnTo>
                      <a:lnTo>
                        <a:pt x="160" y="17"/>
                      </a:lnTo>
                      <a:lnTo>
                        <a:pt x="11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1" name="Freeform 31"/>
                <p:cNvSpPr>
                  <a:spLocks noChangeArrowheads="1"/>
                </p:cNvSpPr>
                <p:nvPr/>
              </p:nvSpPr>
              <p:spPr bwMode="auto">
                <a:xfrm>
                  <a:off x="240" y="3865"/>
                  <a:ext cx="133" cy="230"/>
                </a:xfrm>
                <a:custGeom>
                  <a:avLst/>
                  <a:gdLst>
                    <a:gd name="T0" fmla="*/ 0 w 642"/>
                    <a:gd name="T1" fmla="*/ 0 h 1188"/>
                    <a:gd name="T2" fmla="*/ 0 w 642"/>
                    <a:gd name="T3" fmla="*/ 0 h 1188"/>
                    <a:gd name="T4" fmla="*/ 0 w 642"/>
                    <a:gd name="T5" fmla="*/ 0 h 1188"/>
                    <a:gd name="T6" fmla="*/ 0 w 642"/>
                    <a:gd name="T7" fmla="*/ 0 h 1188"/>
                    <a:gd name="T8" fmla="*/ 0 w 642"/>
                    <a:gd name="T9" fmla="*/ 0 h 1188"/>
                    <a:gd name="T10" fmla="*/ 0 w 642"/>
                    <a:gd name="T11" fmla="*/ 0 h 1188"/>
                    <a:gd name="T12" fmla="*/ 0 w 642"/>
                    <a:gd name="T13" fmla="*/ 0 h 1188"/>
                    <a:gd name="T14" fmla="*/ 0 w 642"/>
                    <a:gd name="T15" fmla="*/ 0 h 1188"/>
                    <a:gd name="T16" fmla="*/ 0 w 642"/>
                    <a:gd name="T17" fmla="*/ 0 h 1188"/>
                    <a:gd name="T18" fmla="*/ 0 w 642"/>
                    <a:gd name="T19" fmla="*/ 0 h 1188"/>
                    <a:gd name="T20" fmla="*/ 0 w 642"/>
                    <a:gd name="T21" fmla="*/ 0 h 1188"/>
                    <a:gd name="T22" fmla="*/ 0 w 642"/>
                    <a:gd name="T23" fmla="*/ 0 h 1188"/>
                    <a:gd name="T24" fmla="*/ 0 w 642"/>
                    <a:gd name="T25" fmla="*/ 0 h 1188"/>
                    <a:gd name="T26" fmla="*/ 0 w 642"/>
                    <a:gd name="T27" fmla="*/ 0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42"/>
                    <a:gd name="T43" fmla="*/ 0 h 1188"/>
                    <a:gd name="T44" fmla="*/ 642 w 642"/>
                    <a:gd name="T45" fmla="*/ 1188 h 118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2" name="Freeform 32"/>
                <p:cNvSpPr>
                  <a:spLocks noChangeArrowheads="1"/>
                </p:cNvSpPr>
                <p:nvPr/>
              </p:nvSpPr>
              <p:spPr bwMode="auto">
                <a:xfrm>
                  <a:off x="294" y="3927"/>
                  <a:ext cx="39" cy="97"/>
                </a:xfrm>
                <a:custGeom>
                  <a:avLst/>
                  <a:gdLst>
                    <a:gd name="T0" fmla="*/ 0 w 192"/>
                    <a:gd name="T1" fmla="*/ 0 h 504"/>
                    <a:gd name="T2" fmla="*/ 0 w 192"/>
                    <a:gd name="T3" fmla="*/ 0 h 504"/>
                    <a:gd name="T4" fmla="*/ 0 w 192"/>
                    <a:gd name="T5" fmla="*/ 0 h 504"/>
                    <a:gd name="T6" fmla="*/ 0 w 192"/>
                    <a:gd name="T7" fmla="*/ 0 h 504"/>
                    <a:gd name="T8" fmla="*/ 0 w 192"/>
                    <a:gd name="T9" fmla="*/ 0 h 504"/>
                    <a:gd name="T10" fmla="*/ 0 w 192"/>
                    <a:gd name="T11" fmla="*/ 0 h 504"/>
                    <a:gd name="T12" fmla="*/ 0 w 192"/>
                    <a:gd name="T13" fmla="*/ 0 h 504"/>
                    <a:gd name="T14" fmla="*/ 0 w 192"/>
                    <a:gd name="T15" fmla="*/ 0 h 504"/>
                    <a:gd name="T16" fmla="*/ 0 w 192"/>
                    <a:gd name="T17" fmla="*/ 0 h 504"/>
                    <a:gd name="T18" fmla="*/ 0 w 192"/>
                    <a:gd name="T19" fmla="*/ 0 h 504"/>
                    <a:gd name="T20" fmla="*/ 0 w 192"/>
                    <a:gd name="T21" fmla="*/ 0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92"/>
                    <a:gd name="T34" fmla="*/ 0 h 504"/>
                    <a:gd name="T35" fmla="*/ 192 w 192"/>
                    <a:gd name="T36" fmla="*/ 504 h 50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3" name="Freeform 33"/>
                <p:cNvSpPr>
                  <a:spLocks noChangeArrowheads="1"/>
                </p:cNvSpPr>
                <p:nvPr/>
              </p:nvSpPr>
              <p:spPr bwMode="auto">
                <a:xfrm>
                  <a:off x="189" y="3920"/>
                  <a:ext cx="81" cy="51"/>
                </a:xfrm>
                <a:custGeom>
                  <a:avLst/>
                  <a:gdLst>
                    <a:gd name="T0" fmla="*/ 0 w 390"/>
                    <a:gd name="T1" fmla="*/ 0 h 269"/>
                    <a:gd name="T2" fmla="*/ 0 w 390"/>
                    <a:gd name="T3" fmla="*/ 0 h 269"/>
                    <a:gd name="T4" fmla="*/ 0 w 390"/>
                    <a:gd name="T5" fmla="*/ 0 h 269"/>
                    <a:gd name="T6" fmla="*/ 0 w 390"/>
                    <a:gd name="T7" fmla="*/ 0 h 269"/>
                    <a:gd name="T8" fmla="*/ 0 w 390"/>
                    <a:gd name="T9" fmla="*/ 0 h 269"/>
                    <a:gd name="T10" fmla="*/ 0 w 390"/>
                    <a:gd name="T11" fmla="*/ 0 h 269"/>
                    <a:gd name="T12" fmla="*/ 0 w 390"/>
                    <a:gd name="T13" fmla="*/ 0 h 269"/>
                    <a:gd name="T14" fmla="*/ 0 w 390"/>
                    <a:gd name="T15" fmla="*/ 0 h 269"/>
                    <a:gd name="T16" fmla="*/ 0 w 390"/>
                    <a:gd name="T17" fmla="*/ 0 h 269"/>
                    <a:gd name="T18" fmla="*/ 0 w 390"/>
                    <a:gd name="T19" fmla="*/ 0 h 269"/>
                    <a:gd name="T20" fmla="*/ 0 w 390"/>
                    <a:gd name="T21" fmla="*/ 0 h 269"/>
                    <a:gd name="T22" fmla="*/ 0 w 390"/>
                    <a:gd name="T23" fmla="*/ 0 h 269"/>
                    <a:gd name="T24" fmla="*/ 0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90"/>
                    <a:gd name="T40" fmla="*/ 0 h 269"/>
                    <a:gd name="T41" fmla="*/ 390 w 390"/>
                    <a:gd name="T42" fmla="*/ 269 h 269"/>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4" name="Freeform 34"/>
                <p:cNvSpPr>
                  <a:spLocks noChangeArrowheads="1"/>
                </p:cNvSpPr>
                <p:nvPr/>
              </p:nvSpPr>
              <p:spPr bwMode="auto">
                <a:xfrm>
                  <a:off x="327" y="3884"/>
                  <a:ext cx="195" cy="81"/>
                </a:xfrm>
                <a:custGeom>
                  <a:avLst/>
                  <a:gdLst>
                    <a:gd name="T0" fmla="*/ 0 w 941"/>
                    <a:gd name="T1" fmla="*/ 0 h 424"/>
                    <a:gd name="T2" fmla="*/ 0 w 941"/>
                    <a:gd name="T3" fmla="*/ 0 h 424"/>
                    <a:gd name="T4" fmla="*/ 0 w 941"/>
                    <a:gd name="T5" fmla="*/ 0 h 424"/>
                    <a:gd name="T6" fmla="*/ 0 w 941"/>
                    <a:gd name="T7" fmla="*/ 0 h 424"/>
                    <a:gd name="T8" fmla="*/ 0 w 941"/>
                    <a:gd name="T9" fmla="*/ 0 h 424"/>
                    <a:gd name="T10" fmla="*/ 0 w 941"/>
                    <a:gd name="T11" fmla="*/ 0 h 424"/>
                    <a:gd name="T12" fmla="*/ 0 w 941"/>
                    <a:gd name="T13" fmla="*/ 0 h 424"/>
                    <a:gd name="T14" fmla="*/ 0 w 941"/>
                    <a:gd name="T15" fmla="*/ 0 h 424"/>
                    <a:gd name="T16" fmla="*/ 0 w 941"/>
                    <a:gd name="T17" fmla="*/ 0 h 424"/>
                    <a:gd name="T18" fmla="*/ 0 w 941"/>
                    <a:gd name="T19" fmla="*/ 0 h 424"/>
                    <a:gd name="T20" fmla="*/ 0 w 941"/>
                    <a:gd name="T21" fmla="*/ 0 h 424"/>
                    <a:gd name="T22" fmla="*/ 0 w 941"/>
                    <a:gd name="T23" fmla="*/ 0 h 424"/>
                    <a:gd name="T24" fmla="*/ 0 w 941"/>
                    <a:gd name="T25" fmla="*/ 0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941"/>
                    <a:gd name="T40" fmla="*/ 0 h 424"/>
                    <a:gd name="T41" fmla="*/ 941 w 941"/>
                    <a:gd name="T42" fmla="*/ 424 h 42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75" name="Freeform 35"/>
                <p:cNvSpPr>
                  <a:spLocks noChangeArrowheads="1"/>
                </p:cNvSpPr>
                <p:nvPr/>
              </p:nvSpPr>
              <p:spPr bwMode="auto">
                <a:xfrm>
                  <a:off x="351" y="3910"/>
                  <a:ext cx="101" cy="33"/>
                </a:xfrm>
                <a:custGeom>
                  <a:avLst/>
                  <a:gdLst>
                    <a:gd name="T0" fmla="*/ 0 w 488"/>
                    <a:gd name="T1" fmla="*/ 0 h 173"/>
                    <a:gd name="T2" fmla="*/ 0 w 488"/>
                    <a:gd name="T3" fmla="*/ 0 h 173"/>
                    <a:gd name="T4" fmla="*/ 0 w 488"/>
                    <a:gd name="T5" fmla="*/ 0 h 173"/>
                    <a:gd name="T6" fmla="*/ 0 w 488"/>
                    <a:gd name="T7" fmla="*/ 0 h 173"/>
                    <a:gd name="T8" fmla="*/ 0 w 488"/>
                    <a:gd name="T9" fmla="*/ 0 h 173"/>
                    <a:gd name="T10" fmla="*/ 0 w 488"/>
                    <a:gd name="T11" fmla="*/ 0 h 173"/>
                    <a:gd name="T12" fmla="*/ 0 w 488"/>
                    <a:gd name="T13" fmla="*/ 0 h 173"/>
                    <a:gd name="T14" fmla="*/ 0 w 488"/>
                    <a:gd name="T15" fmla="*/ 0 h 173"/>
                    <a:gd name="T16" fmla="*/ 0 w 488"/>
                    <a:gd name="T17" fmla="*/ 0 h 173"/>
                    <a:gd name="T18" fmla="*/ 0 w 488"/>
                    <a:gd name="T19" fmla="*/ 0 h 173"/>
                    <a:gd name="T20" fmla="*/ 0 w 488"/>
                    <a:gd name="T21" fmla="*/ 0 h 173"/>
                    <a:gd name="T22" fmla="*/ 0 w 488"/>
                    <a:gd name="T23" fmla="*/ 0 h 173"/>
                    <a:gd name="T24" fmla="*/ 0 w 488"/>
                    <a:gd name="T25" fmla="*/ 0 h 173"/>
                    <a:gd name="T26" fmla="*/ 0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8"/>
                    <a:gd name="T49" fmla="*/ 0 h 173"/>
                    <a:gd name="T50" fmla="*/ 488 w 488"/>
                    <a:gd name="T51" fmla="*/ 173 h 17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grpSp>
      </p:grpSp>
      <p:grpSp>
        <p:nvGrpSpPr>
          <p:cNvPr id="1033" name="Group 36"/>
          <p:cNvGrpSpPr>
            <a:grpSpLocks/>
          </p:cNvGrpSpPr>
          <p:nvPr/>
        </p:nvGrpSpPr>
        <p:grpSpPr bwMode="auto">
          <a:xfrm>
            <a:off x="9490075" y="1431925"/>
            <a:ext cx="250825" cy="4989513"/>
            <a:chOff x="5978" y="902"/>
            <a:chExt cx="158" cy="3143"/>
          </a:xfrm>
        </p:grpSpPr>
        <p:sp>
          <p:nvSpPr>
            <p:cNvPr id="1051" name="Freeform 37"/>
            <p:cNvSpPr>
              <a:spLocks noChangeArrowheads="1"/>
            </p:cNvSpPr>
            <p:nvPr/>
          </p:nvSpPr>
          <p:spPr bwMode="auto">
            <a:xfrm flipH="1">
              <a:off x="5977" y="2393"/>
              <a:ext cx="133" cy="1652"/>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2"/>
                <a:gd name="T100" fmla="*/ 0 h 3266"/>
                <a:gd name="T101" fmla="*/ 772 w 772"/>
                <a:gd name="T102" fmla="*/ 3266 h 32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rgbClr val="703DFF"/>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2" name="Freeform 38"/>
            <p:cNvSpPr>
              <a:spLocks noChangeArrowheads="1"/>
            </p:cNvSpPr>
            <p:nvPr/>
          </p:nvSpPr>
          <p:spPr bwMode="auto">
            <a:xfrm flipH="1">
              <a:off x="6002" y="902"/>
              <a:ext cx="133" cy="1891"/>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772"/>
                <a:gd name="T100" fmla="*/ 0 h 3266"/>
                <a:gd name="T101" fmla="*/ 772 w 772"/>
                <a:gd name="T102" fmla="*/ 3266 h 326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rgbClr val="703DFF"/>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grpSp>
        <p:nvGrpSpPr>
          <p:cNvPr id="1034" name="Group 39"/>
          <p:cNvGrpSpPr>
            <a:grpSpLocks/>
          </p:cNvGrpSpPr>
          <p:nvPr/>
        </p:nvGrpSpPr>
        <p:grpSpPr bwMode="auto">
          <a:xfrm>
            <a:off x="9043988" y="588600"/>
            <a:ext cx="1047750" cy="865549"/>
            <a:chOff x="5697" y="321"/>
            <a:chExt cx="660" cy="595"/>
          </a:xfrm>
        </p:grpSpPr>
        <p:sp>
          <p:nvSpPr>
            <p:cNvPr id="1035" name="Freeform 40"/>
            <p:cNvSpPr>
              <a:spLocks noChangeArrowheads="1"/>
            </p:cNvSpPr>
            <p:nvPr/>
          </p:nvSpPr>
          <p:spPr bwMode="auto">
            <a:xfrm rot="-3180000">
              <a:off x="5873" y="325"/>
              <a:ext cx="282" cy="580"/>
            </a:xfrm>
            <a:custGeom>
              <a:avLst/>
              <a:gdLst>
                <a:gd name="T0" fmla="*/ 0 w 2903"/>
                <a:gd name="T1" fmla="*/ 0 h 3686"/>
                <a:gd name="T2" fmla="*/ 0 w 2903"/>
                <a:gd name="T3" fmla="*/ 0 h 3686"/>
                <a:gd name="T4" fmla="*/ 0 w 2903"/>
                <a:gd name="T5" fmla="*/ 0 h 3686"/>
                <a:gd name="T6" fmla="*/ 0 w 2903"/>
                <a:gd name="T7" fmla="*/ 0 h 3686"/>
                <a:gd name="T8" fmla="*/ 0 w 2903"/>
                <a:gd name="T9" fmla="*/ 0 h 3686"/>
                <a:gd name="T10" fmla="*/ 0 w 2903"/>
                <a:gd name="T11" fmla="*/ 0 h 3686"/>
                <a:gd name="T12" fmla="*/ 0 w 2903"/>
                <a:gd name="T13" fmla="*/ 0 h 3686"/>
                <a:gd name="T14" fmla="*/ 0 w 2903"/>
                <a:gd name="T15" fmla="*/ 0 h 3686"/>
                <a:gd name="T16" fmla="*/ 0 w 2903"/>
                <a:gd name="T17" fmla="*/ 0 h 3686"/>
                <a:gd name="T18" fmla="*/ 0 w 2903"/>
                <a:gd name="T19" fmla="*/ 0 h 3686"/>
                <a:gd name="T20" fmla="*/ 0 w 2903"/>
                <a:gd name="T21" fmla="*/ 0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03"/>
                <a:gd name="T34" fmla="*/ 0 h 3686"/>
                <a:gd name="T35" fmla="*/ 2903 w 2903"/>
                <a:gd name="T36" fmla="*/ 3686 h 368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36" name="Freeform 41"/>
            <p:cNvSpPr>
              <a:spLocks noChangeArrowheads="1"/>
            </p:cNvSpPr>
            <p:nvPr/>
          </p:nvSpPr>
          <p:spPr bwMode="auto">
            <a:xfrm rot="-3180000">
              <a:off x="5896" y="335"/>
              <a:ext cx="283" cy="584"/>
            </a:xfrm>
            <a:custGeom>
              <a:avLst/>
              <a:gdLst>
                <a:gd name="T0" fmla="*/ 0 w 2911"/>
                <a:gd name="T1" fmla="*/ 0 h 3703"/>
                <a:gd name="T2" fmla="*/ 0 w 2911"/>
                <a:gd name="T3" fmla="*/ 0 h 3703"/>
                <a:gd name="T4" fmla="*/ 0 w 2911"/>
                <a:gd name="T5" fmla="*/ 0 h 3703"/>
                <a:gd name="T6" fmla="*/ 0 w 2911"/>
                <a:gd name="T7" fmla="*/ 0 h 3703"/>
                <a:gd name="T8" fmla="*/ 0 w 2911"/>
                <a:gd name="T9" fmla="*/ 0 h 3703"/>
                <a:gd name="T10" fmla="*/ 0 w 2911"/>
                <a:gd name="T11" fmla="*/ 0 h 3703"/>
                <a:gd name="T12" fmla="*/ 0 w 2911"/>
                <a:gd name="T13" fmla="*/ 0 h 3703"/>
                <a:gd name="T14" fmla="*/ 0 w 2911"/>
                <a:gd name="T15" fmla="*/ 0 h 3703"/>
                <a:gd name="T16" fmla="*/ 0 w 2911"/>
                <a:gd name="T17" fmla="*/ 0 h 3703"/>
                <a:gd name="T18" fmla="*/ 0 w 2911"/>
                <a:gd name="T19" fmla="*/ 0 h 3703"/>
                <a:gd name="T20" fmla="*/ 0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911"/>
                <a:gd name="T34" fmla="*/ 0 h 3703"/>
                <a:gd name="T35" fmla="*/ 2911 w 2911"/>
                <a:gd name="T36" fmla="*/ 3703 h 3703"/>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rgbClr val="703DFF"/>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37" name="Freeform 42"/>
            <p:cNvSpPr>
              <a:spLocks noChangeArrowheads="1"/>
            </p:cNvSpPr>
            <p:nvPr/>
          </p:nvSpPr>
          <p:spPr bwMode="auto">
            <a:xfrm rot="-3180000">
              <a:off x="5886" y="383"/>
              <a:ext cx="249" cy="438"/>
            </a:xfrm>
            <a:custGeom>
              <a:avLst/>
              <a:gdLst>
                <a:gd name="T0" fmla="*/ 0 w 2561"/>
                <a:gd name="T1" fmla="*/ 0 h 2777"/>
                <a:gd name="T2" fmla="*/ 0 w 2561"/>
                <a:gd name="T3" fmla="*/ 0 h 2777"/>
                <a:gd name="T4" fmla="*/ 0 w 2561"/>
                <a:gd name="T5" fmla="*/ 0 h 2777"/>
                <a:gd name="T6" fmla="*/ 0 w 2561"/>
                <a:gd name="T7" fmla="*/ 0 h 2777"/>
                <a:gd name="T8" fmla="*/ 0 w 2561"/>
                <a:gd name="T9" fmla="*/ 0 h 2777"/>
                <a:gd name="T10" fmla="*/ 0 w 2561"/>
                <a:gd name="T11" fmla="*/ 0 h 2777"/>
                <a:gd name="T12" fmla="*/ 0 w 2561"/>
                <a:gd name="T13" fmla="*/ 0 h 2777"/>
                <a:gd name="T14" fmla="*/ 0 w 2561"/>
                <a:gd name="T15" fmla="*/ 0 h 2777"/>
                <a:gd name="T16" fmla="*/ 0 60000 65536"/>
                <a:gd name="T17" fmla="*/ 0 60000 65536"/>
                <a:gd name="T18" fmla="*/ 0 60000 65536"/>
                <a:gd name="T19" fmla="*/ 0 60000 65536"/>
                <a:gd name="T20" fmla="*/ 0 60000 65536"/>
                <a:gd name="T21" fmla="*/ 0 60000 65536"/>
                <a:gd name="T22" fmla="*/ 0 60000 65536"/>
                <a:gd name="T23" fmla="*/ 0 60000 65536"/>
                <a:gd name="T24" fmla="*/ 0 w 2561"/>
                <a:gd name="T25" fmla="*/ 0 h 2777"/>
                <a:gd name="T26" fmla="*/ 2561 w 2561"/>
                <a:gd name="T27" fmla="*/ 2777 h 277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561" h="2777">
                  <a:moveTo>
                    <a:pt x="0" y="2485"/>
                  </a:moveTo>
                  <a:lnTo>
                    <a:pt x="432" y="2553"/>
                  </a:lnTo>
                  <a:lnTo>
                    <a:pt x="736" y="2777"/>
                  </a:lnTo>
                  <a:lnTo>
                    <a:pt x="2561" y="399"/>
                  </a:lnTo>
                  <a:lnTo>
                    <a:pt x="2118" y="82"/>
                  </a:lnTo>
                  <a:lnTo>
                    <a:pt x="1898" y="0"/>
                  </a:lnTo>
                  <a:lnTo>
                    <a:pt x="0" y="2485"/>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1038" name="Group 43"/>
            <p:cNvGrpSpPr>
              <a:grpSpLocks/>
            </p:cNvGrpSpPr>
            <p:nvPr/>
          </p:nvGrpSpPr>
          <p:grpSpPr bwMode="auto">
            <a:xfrm>
              <a:off x="5697" y="321"/>
              <a:ext cx="650" cy="592"/>
              <a:chOff x="5697" y="321"/>
              <a:chExt cx="650" cy="592"/>
            </a:xfrm>
          </p:grpSpPr>
          <p:grpSp>
            <p:nvGrpSpPr>
              <p:cNvPr id="1039" name="Group 44"/>
              <p:cNvGrpSpPr>
                <a:grpSpLocks/>
              </p:cNvGrpSpPr>
              <p:nvPr/>
            </p:nvGrpSpPr>
            <p:grpSpPr bwMode="auto">
              <a:xfrm>
                <a:off x="5697" y="321"/>
                <a:ext cx="650" cy="592"/>
                <a:chOff x="5697" y="321"/>
                <a:chExt cx="650" cy="592"/>
              </a:xfrm>
            </p:grpSpPr>
            <p:sp>
              <p:nvSpPr>
                <p:cNvPr id="1041" name="Freeform 45"/>
                <p:cNvSpPr>
                  <a:spLocks noChangeArrowheads="1"/>
                </p:cNvSpPr>
                <p:nvPr/>
              </p:nvSpPr>
              <p:spPr bwMode="auto">
                <a:xfrm rot="-3180000">
                  <a:off x="6089" y="777"/>
                  <a:ext cx="23" cy="126"/>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 name="T24" fmla="*/ 0 w 245"/>
                    <a:gd name="T25" fmla="*/ 0 h 806"/>
                    <a:gd name="T26" fmla="*/ 245 w 245"/>
                    <a:gd name="T27" fmla="*/ 806 h 80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5" h="806">
                      <a:moveTo>
                        <a:pt x="123" y="9"/>
                      </a:moveTo>
                      <a:lnTo>
                        <a:pt x="131" y="342"/>
                      </a:lnTo>
                      <a:lnTo>
                        <a:pt x="0" y="806"/>
                      </a:lnTo>
                      <a:lnTo>
                        <a:pt x="79" y="789"/>
                      </a:lnTo>
                      <a:lnTo>
                        <a:pt x="218" y="376"/>
                      </a:lnTo>
                      <a:lnTo>
                        <a:pt x="245" y="0"/>
                      </a:lnTo>
                      <a:lnTo>
                        <a:pt x="123" y="9"/>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1042" name="Group 46"/>
                <p:cNvGrpSpPr>
                  <a:grpSpLocks/>
                </p:cNvGrpSpPr>
                <p:nvPr/>
              </p:nvGrpSpPr>
              <p:grpSpPr bwMode="auto">
                <a:xfrm>
                  <a:off x="5697" y="321"/>
                  <a:ext cx="650" cy="592"/>
                  <a:chOff x="5697" y="321"/>
                  <a:chExt cx="650" cy="592"/>
                </a:xfrm>
              </p:grpSpPr>
              <p:sp>
                <p:nvSpPr>
                  <p:cNvPr id="1043" name="Freeform 47"/>
                  <p:cNvSpPr>
                    <a:spLocks noChangeArrowheads="1"/>
                  </p:cNvSpPr>
                  <p:nvPr/>
                </p:nvSpPr>
                <p:spPr bwMode="auto">
                  <a:xfrm rot="-3180000">
                    <a:off x="5885" y="390"/>
                    <a:ext cx="58" cy="5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604"/>
                      <a:gd name="T28" fmla="*/ 0 h 349"/>
                      <a:gd name="T29" fmla="*/ 604 w 604"/>
                      <a:gd name="T30" fmla="*/ 349 h 34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04" h="349">
                        <a:moveTo>
                          <a:pt x="0" y="0"/>
                        </a:moveTo>
                        <a:lnTo>
                          <a:pt x="298" y="184"/>
                        </a:lnTo>
                        <a:lnTo>
                          <a:pt x="500" y="349"/>
                        </a:lnTo>
                        <a:lnTo>
                          <a:pt x="604" y="140"/>
                        </a:lnTo>
                        <a:lnTo>
                          <a:pt x="359" y="9"/>
                        </a:lnTo>
                        <a:lnTo>
                          <a:pt x="464" y="184"/>
                        </a:lnTo>
                        <a:lnTo>
                          <a:pt x="131" y="17"/>
                        </a:lnTo>
                        <a:lnTo>
                          <a:pt x="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4" name="Freeform 48"/>
                  <p:cNvSpPr>
                    <a:spLocks noChangeArrowheads="1"/>
                  </p:cNvSpPr>
                  <p:nvPr/>
                </p:nvSpPr>
                <p:spPr bwMode="auto">
                  <a:xfrm rot="-3180000">
                    <a:off x="5924" y="482"/>
                    <a:ext cx="104" cy="192"/>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064"/>
                      <a:gd name="T67" fmla="*/ 0 h 1230"/>
                      <a:gd name="T68" fmla="*/ 1064 w 1064"/>
                      <a:gd name="T69" fmla="*/ 1230 h 1230"/>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5" name="Freeform 49"/>
                  <p:cNvSpPr>
                    <a:spLocks noChangeArrowheads="1"/>
                  </p:cNvSpPr>
                  <p:nvPr/>
                </p:nvSpPr>
                <p:spPr bwMode="auto">
                  <a:xfrm rot="-3180000">
                    <a:off x="5847" y="410"/>
                    <a:ext cx="194" cy="397"/>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 name="T18" fmla="*/ 0 w 2002"/>
                      <a:gd name="T19" fmla="*/ 0 h 2521"/>
                      <a:gd name="T20" fmla="*/ 2002 w 2002"/>
                      <a:gd name="T21" fmla="*/ 2521 h 2521"/>
                    </a:gdLst>
                    <a:ahLst/>
                    <a:cxnLst>
                      <a:cxn ang="T12">
                        <a:pos x="T0" y="T1"/>
                      </a:cxn>
                      <a:cxn ang="T13">
                        <a:pos x="T2" y="T3"/>
                      </a:cxn>
                      <a:cxn ang="T14">
                        <a:pos x="T4" y="T5"/>
                      </a:cxn>
                      <a:cxn ang="T15">
                        <a:pos x="T6" y="T7"/>
                      </a:cxn>
                      <a:cxn ang="T16">
                        <a:pos x="T8" y="T9"/>
                      </a:cxn>
                      <a:cxn ang="T17">
                        <a:pos x="T10" y="T11"/>
                      </a:cxn>
                    </a:cxnLst>
                    <a:rect l="T18" t="T19" r="T20" b="T21"/>
                    <a:pathLst>
                      <a:path w="2002" h="2521">
                        <a:moveTo>
                          <a:pt x="1941" y="0"/>
                        </a:moveTo>
                        <a:lnTo>
                          <a:pt x="0" y="2521"/>
                        </a:lnTo>
                        <a:lnTo>
                          <a:pt x="192" y="2450"/>
                        </a:lnTo>
                        <a:lnTo>
                          <a:pt x="2002" y="61"/>
                        </a:lnTo>
                        <a:lnTo>
                          <a:pt x="1941"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6" name="Freeform 50"/>
                  <p:cNvSpPr>
                    <a:spLocks noChangeArrowheads="1"/>
                  </p:cNvSpPr>
                  <p:nvPr/>
                </p:nvSpPr>
                <p:spPr bwMode="auto">
                  <a:xfrm rot="-3180000">
                    <a:off x="5875" y="320"/>
                    <a:ext cx="292" cy="59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3007"/>
                      <a:gd name="T82" fmla="*/ 0 h 3771"/>
                      <a:gd name="T83" fmla="*/ 3007 w 3007"/>
                      <a:gd name="T84" fmla="*/ 3771 h 377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7" name="Freeform 51"/>
                  <p:cNvSpPr>
                    <a:spLocks noChangeArrowheads="1"/>
                  </p:cNvSpPr>
                  <p:nvPr/>
                </p:nvSpPr>
                <p:spPr bwMode="auto">
                  <a:xfrm rot="-3180000">
                    <a:off x="6032" y="709"/>
                    <a:ext cx="64" cy="53"/>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 name="T24" fmla="*/ 0 w 673"/>
                      <a:gd name="T25" fmla="*/ 0 h 342"/>
                      <a:gd name="T26" fmla="*/ 673 w 673"/>
                      <a:gd name="T27" fmla="*/ 342 h 342"/>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73" h="342">
                        <a:moveTo>
                          <a:pt x="0" y="80"/>
                        </a:moveTo>
                        <a:lnTo>
                          <a:pt x="255" y="106"/>
                        </a:lnTo>
                        <a:lnTo>
                          <a:pt x="639" y="342"/>
                        </a:lnTo>
                        <a:lnTo>
                          <a:pt x="673" y="289"/>
                        </a:lnTo>
                        <a:lnTo>
                          <a:pt x="447" y="114"/>
                        </a:lnTo>
                        <a:lnTo>
                          <a:pt x="26" y="0"/>
                        </a:lnTo>
                        <a:lnTo>
                          <a:pt x="0" y="8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8" name="Freeform 52"/>
                  <p:cNvSpPr>
                    <a:spLocks noChangeArrowheads="1"/>
                  </p:cNvSpPr>
                  <p:nvPr/>
                </p:nvSpPr>
                <p:spPr bwMode="auto">
                  <a:xfrm rot="-3180000">
                    <a:off x="6014" y="672"/>
                    <a:ext cx="69" cy="62"/>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 name="T24" fmla="*/ 0 w 716"/>
                      <a:gd name="T25" fmla="*/ 0 h 403"/>
                      <a:gd name="T26" fmla="*/ 716 w 716"/>
                      <a:gd name="T27" fmla="*/ 403 h 40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6" h="403">
                        <a:moveTo>
                          <a:pt x="0" y="78"/>
                        </a:moveTo>
                        <a:lnTo>
                          <a:pt x="340" y="148"/>
                        </a:lnTo>
                        <a:lnTo>
                          <a:pt x="638" y="403"/>
                        </a:lnTo>
                        <a:lnTo>
                          <a:pt x="716" y="296"/>
                        </a:lnTo>
                        <a:lnTo>
                          <a:pt x="420" y="114"/>
                        </a:lnTo>
                        <a:lnTo>
                          <a:pt x="70" y="0"/>
                        </a:lnTo>
                        <a:lnTo>
                          <a:pt x="0" y="78"/>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49" name="Freeform 53"/>
                  <p:cNvSpPr>
                    <a:spLocks noChangeArrowheads="1"/>
                  </p:cNvSpPr>
                  <p:nvPr/>
                </p:nvSpPr>
                <p:spPr bwMode="auto">
                  <a:xfrm rot="-3180000">
                    <a:off x="5895" y="442"/>
                    <a:ext cx="69" cy="64"/>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 name="T24" fmla="*/ 0 w 717"/>
                      <a:gd name="T25" fmla="*/ 0 h 411"/>
                      <a:gd name="T26" fmla="*/ 717 w 717"/>
                      <a:gd name="T27" fmla="*/ 411 h 411"/>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17" h="411">
                        <a:moveTo>
                          <a:pt x="0" y="78"/>
                        </a:moveTo>
                        <a:lnTo>
                          <a:pt x="316" y="139"/>
                        </a:lnTo>
                        <a:lnTo>
                          <a:pt x="649" y="411"/>
                        </a:lnTo>
                        <a:lnTo>
                          <a:pt x="717" y="314"/>
                        </a:lnTo>
                        <a:lnTo>
                          <a:pt x="394" y="87"/>
                        </a:lnTo>
                        <a:lnTo>
                          <a:pt x="54" y="0"/>
                        </a:lnTo>
                        <a:lnTo>
                          <a:pt x="0" y="78"/>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1050" name="Freeform 54"/>
                  <p:cNvSpPr>
                    <a:spLocks noChangeArrowheads="1"/>
                  </p:cNvSpPr>
                  <p:nvPr/>
                </p:nvSpPr>
                <p:spPr bwMode="auto">
                  <a:xfrm rot="-3180000">
                    <a:off x="5879" y="417"/>
                    <a:ext cx="68" cy="60"/>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 name="T24" fmla="*/ 0 w 709"/>
                      <a:gd name="T25" fmla="*/ 0 h 386"/>
                      <a:gd name="T26" fmla="*/ 709 w 709"/>
                      <a:gd name="T27" fmla="*/ 386 h 38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709" h="386">
                        <a:moveTo>
                          <a:pt x="0" y="88"/>
                        </a:moveTo>
                        <a:lnTo>
                          <a:pt x="272" y="131"/>
                        </a:lnTo>
                        <a:lnTo>
                          <a:pt x="665" y="386"/>
                        </a:lnTo>
                        <a:lnTo>
                          <a:pt x="709" y="308"/>
                        </a:lnTo>
                        <a:lnTo>
                          <a:pt x="306" y="53"/>
                        </a:lnTo>
                        <a:lnTo>
                          <a:pt x="43" y="0"/>
                        </a:lnTo>
                        <a:lnTo>
                          <a:pt x="0" y="88"/>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grpSp>
          <p:sp>
            <p:nvSpPr>
              <p:cNvPr id="1040" name="Line 55"/>
              <p:cNvSpPr>
                <a:spLocks noChangeShapeType="1"/>
              </p:cNvSpPr>
              <p:nvPr/>
            </p:nvSpPr>
            <p:spPr bwMode="auto">
              <a:xfrm>
                <a:off x="5839" y="397"/>
                <a:ext cx="18" cy="37"/>
              </a:xfrm>
              <a:prstGeom prst="line">
                <a:avLst/>
              </a:prstGeom>
              <a:noFill/>
              <a:ln w="38160" cap="sq">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ja-JP" altLang="en-US"/>
              </a:p>
            </p:txBody>
          </p:sp>
        </p:grpSp>
      </p:grpSp>
      <p:sp>
        <p:nvSpPr>
          <p:cNvPr id="57" name="Text Box 4"/>
          <p:cNvSpPr txBox="1">
            <a:spLocks noChangeArrowheads="1"/>
          </p:cNvSpPr>
          <p:nvPr/>
        </p:nvSpPr>
        <p:spPr bwMode="auto">
          <a:xfrm>
            <a:off x="689265" y="6583680"/>
            <a:ext cx="5128625"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buClrTx/>
              <a:buFontTx/>
              <a:buNone/>
            </a:pPr>
            <a:r>
              <a:rPr kumimoji="0" lang="en-US" altLang="ja-JP" sz="1000" dirty="0">
                <a:solidFill>
                  <a:schemeClr val="bg1">
                    <a:lumMod val="50000"/>
                  </a:schemeClr>
                </a:solidFill>
              </a:rPr>
              <a:t>CSC.T341 Computer Logic Design, Department of Computer Science, TOKYO TECH</a:t>
            </a:r>
            <a:endParaRPr kumimoji="0" lang="ja-JP" altLang="en-US" sz="1000" dirty="0">
              <a:solidFill>
                <a:schemeClr val="bg1">
                  <a:lumMod val="50000"/>
                </a:schemeClr>
              </a:solidFill>
            </a:endParaRP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mj-lt"/>
          <a:ea typeface="+mj-ea"/>
          <a:cs typeface="ＭＳ Ｐゴシック" charset="0"/>
        </a:defRPr>
      </a:lvl1pPr>
      <a:lvl2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2pPr>
      <a:lvl3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3pPr>
      <a:lvl4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4pPr>
      <a:lvl5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9pPr>
    </p:titleStyle>
    <p:body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4754" name="Freeform 1"/>
          <p:cNvSpPr>
            <a:spLocks noChangeArrowheads="1"/>
          </p:cNvSpPr>
          <p:nvPr/>
        </p:nvSpPr>
        <p:spPr bwMode="auto">
          <a:xfrm>
            <a:off x="74613" y="188913"/>
            <a:ext cx="9637712" cy="6604000"/>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 name="T18" fmla="*/ 0 w 3985"/>
              <a:gd name="T19" fmla="*/ 0 h 3619"/>
              <a:gd name="T20" fmla="*/ 3985 w 3985"/>
              <a:gd name="T21" fmla="*/ 3619 h 3619"/>
            </a:gdLst>
            <a:ahLst/>
            <a:cxnLst>
              <a:cxn ang="T12">
                <a:pos x="T0" y="T1"/>
              </a:cxn>
              <a:cxn ang="T13">
                <a:pos x="T2" y="T3"/>
              </a:cxn>
              <a:cxn ang="T14">
                <a:pos x="T4" y="T5"/>
              </a:cxn>
              <a:cxn ang="T15">
                <a:pos x="T6" y="T7"/>
              </a:cxn>
              <a:cxn ang="T16">
                <a:pos x="T8" y="T9"/>
              </a:cxn>
              <a:cxn ang="T17">
                <a:pos x="T10" y="T11"/>
              </a:cxn>
            </a:cxnLst>
            <a:rect l="T18" t="T19" r="T20" b="T21"/>
            <a:pathLst>
              <a:path w="3985" h="3619">
                <a:moveTo>
                  <a:pt x="2822" y="0"/>
                </a:moveTo>
                <a:lnTo>
                  <a:pt x="0" y="975"/>
                </a:lnTo>
                <a:lnTo>
                  <a:pt x="2169" y="3619"/>
                </a:lnTo>
                <a:lnTo>
                  <a:pt x="3985" y="1125"/>
                </a:lnTo>
                <a:lnTo>
                  <a:pt x="2822" y="0"/>
                </a:lnTo>
                <a:close/>
              </a:path>
            </a:pathLst>
          </a:custGeom>
          <a:gradFill rotWithShape="0">
            <a:gsLst>
              <a:gs pos="0">
                <a:srgbClr val="00B200"/>
              </a:gs>
              <a:gs pos="100000">
                <a:srgbClr val="C9EFC9"/>
              </a:gs>
            </a:gsLst>
            <a:lin ang="18900000" scaled="1"/>
          </a:gra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74755" name="Group 2"/>
          <p:cNvGrpSpPr>
            <a:grpSpLocks/>
          </p:cNvGrpSpPr>
          <p:nvPr/>
        </p:nvGrpSpPr>
        <p:grpSpPr bwMode="auto">
          <a:xfrm>
            <a:off x="271463" y="188913"/>
            <a:ext cx="3571875" cy="1509712"/>
            <a:chOff x="171" y="119"/>
            <a:chExt cx="2250" cy="951"/>
          </a:xfrm>
        </p:grpSpPr>
        <p:sp>
          <p:nvSpPr>
            <p:cNvPr id="74772" name="Freeform 3"/>
            <p:cNvSpPr>
              <a:spLocks noChangeArrowheads="1"/>
            </p:cNvSpPr>
            <p:nvPr/>
          </p:nvSpPr>
          <p:spPr bwMode="auto">
            <a:xfrm>
              <a:off x="222" y="144"/>
              <a:ext cx="2121" cy="861"/>
            </a:xfrm>
            <a:custGeom>
              <a:avLst/>
              <a:gdLst>
                <a:gd name="T0" fmla="*/ 2147483647 w 794"/>
                <a:gd name="T1" fmla="*/ 2147483647 h 414"/>
                <a:gd name="T2" fmla="*/ 2147483647 w 794"/>
                <a:gd name="T3" fmla="*/ 2147483647 h 414"/>
                <a:gd name="T4" fmla="*/ 2147483647 w 794"/>
                <a:gd name="T5" fmla="*/ 2147483647 h 414"/>
                <a:gd name="T6" fmla="*/ 2147483647 w 794"/>
                <a:gd name="T7" fmla="*/ 0 h 414"/>
                <a:gd name="T8" fmla="*/ 2147483647 w 794"/>
                <a:gd name="T9" fmla="*/ 2147483647 h 414"/>
                <a:gd name="T10" fmla="*/ 0 w 794"/>
                <a:gd name="T11" fmla="*/ 2147483647 h 414"/>
                <a:gd name="T12" fmla="*/ 2147483647 w 794"/>
                <a:gd name="T13" fmla="*/ 2147483647 h 414"/>
                <a:gd name="T14" fmla="*/ 2147483647 w 794"/>
                <a:gd name="T15" fmla="*/ 2147483647 h 414"/>
                <a:gd name="T16" fmla="*/ 2147483647 w 794"/>
                <a:gd name="T17" fmla="*/ 2147483647 h 414"/>
                <a:gd name="T18" fmla="*/ 2147483647 w 794"/>
                <a:gd name="T19" fmla="*/ 2147483647 h 414"/>
                <a:gd name="T20" fmla="*/ 2147483647 w 794"/>
                <a:gd name="T21" fmla="*/ 2147483647 h 414"/>
                <a:gd name="T22" fmla="*/ 2147483647 w 794"/>
                <a:gd name="T23" fmla="*/ 2147483647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94"/>
                <a:gd name="T37" fmla="*/ 0 h 414"/>
                <a:gd name="T38" fmla="*/ 794 w 794"/>
                <a:gd name="T39" fmla="*/ 414 h 4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3" name="Freeform 4"/>
            <p:cNvSpPr>
              <a:spLocks noChangeArrowheads="1"/>
            </p:cNvSpPr>
            <p:nvPr/>
          </p:nvSpPr>
          <p:spPr bwMode="auto">
            <a:xfrm>
              <a:off x="212" y="215"/>
              <a:ext cx="2116" cy="855"/>
            </a:xfrm>
            <a:custGeom>
              <a:avLst/>
              <a:gdLst>
                <a:gd name="T0" fmla="*/ 81816713 w 1586"/>
                <a:gd name="T1" fmla="*/ 0 h 821"/>
                <a:gd name="T2" fmla="*/ 794665210 w 1586"/>
                <a:gd name="T3" fmla="*/ 775550 h 821"/>
                <a:gd name="T4" fmla="*/ 852532588 w 1586"/>
                <a:gd name="T5" fmla="*/ 953437 h 821"/>
                <a:gd name="T6" fmla="*/ 946989914 w 1586"/>
                <a:gd name="T7" fmla="*/ 1183410 h 821"/>
                <a:gd name="T8" fmla="*/ 934462167 w 1586"/>
                <a:gd name="T9" fmla="*/ 1226888 h 821"/>
                <a:gd name="T10" fmla="*/ 805864552 w 1586"/>
                <a:gd name="T11" fmla="*/ 1175927 h 821"/>
                <a:gd name="T12" fmla="*/ 683514744 w 1586"/>
                <a:gd name="T13" fmla="*/ 1212029 h 821"/>
                <a:gd name="T14" fmla="*/ 24716534 w 1586"/>
                <a:gd name="T15" fmla="*/ 446544 h 821"/>
                <a:gd name="T16" fmla="*/ 0 w 1586"/>
                <a:gd name="T17" fmla="*/ 224232 h 821"/>
                <a:gd name="T18" fmla="*/ 27406948 w 1586"/>
                <a:gd name="T19" fmla="*/ 47270 h 821"/>
                <a:gd name="T20" fmla="*/ 81816713 w 1586"/>
                <a:gd name="T21" fmla="*/ 0 h 821"/>
                <a:gd name="T22" fmla="*/ 81816713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86"/>
                <a:gd name="T37" fmla="*/ 0 h 821"/>
                <a:gd name="T38" fmla="*/ 1586 w 1586"/>
                <a:gd name="T39" fmla="*/ 821 h 8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rgbClr val="FF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4" name="Freeform 5"/>
            <p:cNvSpPr>
              <a:spLocks noChangeArrowheads="1"/>
            </p:cNvSpPr>
            <p:nvPr/>
          </p:nvSpPr>
          <p:spPr bwMode="auto">
            <a:xfrm>
              <a:off x="502" y="286"/>
              <a:ext cx="1403" cy="780"/>
            </a:xfrm>
            <a:custGeom>
              <a:avLst/>
              <a:gdLst>
                <a:gd name="T0" fmla="*/ 0 w 1049"/>
                <a:gd name="T1" fmla="*/ 545112 h 747"/>
                <a:gd name="T2" fmla="*/ 607793515 w 1049"/>
                <a:gd name="T3" fmla="*/ 1254066 h 747"/>
                <a:gd name="T4" fmla="*/ 619098783 w 1049"/>
                <a:gd name="T5" fmla="*/ 896570 h 747"/>
                <a:gd name="T6" fmla="*/ 691600655 w 1049"/>
                <a:gd name="T7" fmla="*/ 708732 h 747"/>
                <a:gd name="T8" fmla="*/ 51416368 w 1049"/>
                <a:gd name="T9" fmla="*/ 0 h 747"/>
                <a:gd name="T10" fmla="*/ 0 w 1049"/>
                <a:gd name="T11" fmla="*/ 212373 h 747"/>
                <a:gd name="T12" fmla="*/ 0 w 1049"/>
                <a:gd name="T13" fmla="*/ 545112 h 747"/>
                <a:gd name="T14" fmla="*/ 0 w 1049"/>
                <a:gd name="T15" fmla="*/ 545112 h 747"/>
                <a:gd name="T16" fmla="*/ 0 60000 65536"/>
                <a:gd name="T17" fmla="*/ 0 60000 65536"/>
                <a:gd name="T18" fmla="*/ 0 60000 65536"/>
                <a:gd name="T19" fmla="*/ 0 60000 65536"/>
                <a:gd name="T20" fmla="*/ 0 60000 65536"/>
                <a:gd name="T21" fmla="*/ 0 60000 65536"/>
                <a:gd name="T22" fmla="*/ 0 60000 65536"/>
                <a:gd name="T23" fmla="*/ 0 60000 65536"/>
                <a:gd name="T24" fmla="*/ 0 w 1049"/>
                <a:gd name="T25" fmla="*/ 0 h 747"/>
                <a:gd name="T26" fmla="*/ 1049 w 1049"/>
                <a:gd name="T27" fmla="*/ 747 h 7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49" h="747">
                  <a:moveTo>
                    <a:pt x="0" y="325"/>
                  </a:moveTo>
                  <a:lnTo>
                    <a:pt x="922" y="747"/>
                  </a:lnTo>
                  <a:lnTo>
                    <a:pt x="939" y="534"/>
                  </a:lnTo>
                  <a:lnTo>
                    <a:pt x="1049" y="422"/>
                  </a:lnTo>
                  <a:lnTo>
                    <a:pt x="78" y="0"/>
                  </a:lnTo>
                  <a:lnTo>
                    <a:pt x="0" y="127"/>
                  </a:lnTo>
                  <a:lnTo>
                    <a:pt x="0" y="325"/>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74775" name="Group 6"/>
            <p:cNvGrpSpPr>
              <a:grpSpLocks/>
            </p:cNvGrpSpPr>
            <p:nvPr/>
          </p:nvGrpSpPr>
          <p:grpSpPr bwMode="auto">
            <a:xfrm>
              <a:off x="171" y="119"/>
              <a:ext cx="2250" cy="918"/>
              <a:chOff x="171" y="119"/>
              <a:chExt cx="2250" cy="918"/>
            </a:xfrm>
          </p:grpSpPr>
          <p:sp>
            <p:nvSpPr>
              <p:cNvPr id="74776" name="Freeform 7"/>
              <p:cNvSpPr>
                <a:spLocks noChangeArrowheads="1"/>
              </p:cNvSpPr>
              <p:nvPr/>
            </p:nvSpPr>
            <p:spPr bwMode="auto">
              <a:xfrm>
                <a:off x="1947" y="787"/>
                <a:ext cx="199" cy="181"/>
              </a:xfrm>
              <a:custGeom>
                <a:avLst/>
                <a:gdLst>
                  <a:gd name="T0" fmla="*/ 61690752 w 150"/>
                  <a:gd name="T1" fmla="*/ 0 h 173"/>
                  <a:gd name="T2" fmla="*/ 22707391 w 150"/>
                  <a:gd name="T3" fmla="*/ 136002 h 173"/>
                  <a:gd name="T4" fmla="*/ 0 w 150"/>
                  <a:gd name="T5" fmla="*/ 354789 h 173"/>
                  <a:gd name="T6" fmla="*/ 44887336 w 150"/>
                  <a:gd name="T7" fmla="*/ 327904 h 173"/>
                  <a:gd name="T8" fmla="*/ 57823544 w 150"/>
                  <a:gd name="T9" fmla="*/ 173239 h 173"/>
                  <a:gd name="T10" fmla="*/ 84373708 w 150"/>
                  <a:gd name="T11" fmla="*/ 55014 h 173"/>
                  <a:gd name="T12" fmla="*/ 61690752 w 150"/>
                  <a:gd name="T13" fmla="*/ 0 h 173"/>
                  <a:gd name="T14" fmla="*/ 61690752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150"/>
                  <a:gd name="T25" fmla="*/ 0 h 173"/>
                  <a:gd name="T26" fmla="*/ 150 w 150"/>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0" h="173">
                    <a:moveTo>
                      <a:pt x="110" y="0"/>
                    </a:moveTo>
                    <a:lnTo>
                      <a:pt x="40" y="66"/>
                    </a:lnTo>
                    <a:lnTo>
                      <a:pt x="0" y="173"/>
                    </a:lnTo>
                    <a:lnTo>
                      <a:pt x="80" y="160"/>
                    </a:lnTo>
                    <a:lnTo>
                      <a:pt x="103" y="84"/>
                    </a:lnTo>
                    <a:lnTo>
                      <a:pt x="150" y="27"/>
                    </a:lnTo>
                    <a:lnTo>
                      <a:pt x="11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7" name="Freeform 8"/>
              <p:cNvSpPr>
                <a:spLocks noChangeArrowheads="1"/>
              </p:cNvSpPr>
              <p:nvPr/>
            </p:nvSpPr>
            <p:spPr bwMode="auto">
              <a:xfrm>
                <a:off x="171" y="119"/>
                <a:ext cx="2250" cy="918"/>
              </a:xfrm>
              <a:custGeom>
                <a:avLst/>
                <a:gdLst>
                  <a:gd name="T0" fmla="*/ 98349949 w 1684"/>
                  <a:gd name="T1" fmla="*/ 0 h 880"/>
                  <a:gd name="T2" fmla="*/ 39763430 w 1684"/>
                  <a:gd name="T3" fmla="*/ 82581 h 880"/>
                  <a:gd name="T4" fmla="*/ 0 w 1684"/>
                  <a:gd name="T5" fmla="*/ 330166 h 880"/>
                  <a:gd name="T6" fmla="*/ 42413351 w 1684"/>
                  <a:gd name="T7" fmla="*/ 569378 h 880"/>
                  <a:gd name="T8" fmla="*/ 745479887 w 1684"/>
                  <a:gd name="T9" fmla="*/ 1375460 h 880"/>
                  <a:gd name="T10" fmla="*/ 896934469 w 1684"/>
                  <a:gd name="T11" fmla="*/ 1325278 h 880"/>
                  <a:gd name="T12" fmla="*/ 1019662568 w 1684"/>
                  <a:gd name="T13" fmla="*/ 1396208 h 880"/>
                  <a:gd name="T14" fmla="*/ 1062245714 w 1684"/>
                  <a:gd name="T15" fmla="*/ 1283500 h 880"/>
                  <a:gd name="T16" fmla="*/ 947332830 w 1684"/>
                  <a:gd name="T17" fmla="*/ 1053124 h 880"/>
                  <a:gd name="T18" fmla="*/ 900642101 w 1684"/>
                  <a:gd name="T19" fmla="*/ 813188 h 880"/>
                  <a:gd name="T20" fmla="*/ 863792924 w 1684"/>
                  <a:gd name="T21" fmla="*/ 836251 h 880"/>
                  <a:gd name="T22" fmla="*/ 907574188 w 1684"/>
                  <a:gd name="T23" fmla="*/ 1053124 h 880"/>
                  <a:gd name="T24" fmla="*/ 995352296 w 1684"/>
                  <a:gd name="T25" fmla="*/ 1284389 h 880"/>
                  <a:gd name="T26" fmla="*/ 891373310 w 1684"/>
                  <a:gd name="T27" fmla="*/ 1248907 h 880"/>
                  <a:gd name="T28" fmla="*/ 768771786 w 1684"/>
                  <a:gd name="T29" fmla="*/ 1290129 h 880"/>
                  <a:gd name="T30" fmla="*/ 791462030 w 1684"/>
                  <a:gd name="T31" fmla="*/ 1030599 h 880"/>
                  <a:gd name="T32" fmla="*/ 844029484 w 1684"/>
                  <a:gd name="T33" fmla="*/ 853742 h 880"/>
                  <a:gd name="T34" fmla="*/ 782490314 w 1684"/>
                  <a:gd name="T35" fmla="*/ 875777 h 880"/>
                  <a:gd name="T36" fmla="*/ 734781793 w 1684"/>
                  <a:gd name="T37" fmla="*/ 1044847 h 880"/>
                  <a:gd name="T38" fmla="*/ 718567621 w 1684"/>
                  <a:gd name="T39" fmla="*/ 1255435 h 880"/>
                  <a:gd name="T40" fmla="*/ 67570808 w 1684"/>
                  <a:gd name="T41" fmla="*/ 491739 h 880"/>
                  <a:gd name="T42" fmla="*/ 50309877 w 1684"/>
                  <a:gd name="T43" fmla="*/ 340602 h 880"/>
                  <a:gd name="T44" fmla="*/ 64936166 w 1684"/>
                  <a:gd name="T45" fmla="*/ 151679 h 880"/>
                  <a:gd name="T46" fmla="*/ 136656822 w 1684"/>
                  <a:gd name="T47" fmla="*/ 0 h 880"/>
                  <a:gd name="T48" fmla="*/ 98349949 w 1684"/>
                  <a:gd name="T49" fmla="*/ 0 h 880"/>
                  <a:gd name="T50" fmla="*/ 98349949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84"/>
                  <a:gd name="T79" fmla="*/ 0 h 880"/>
                  <a:gd name="T80" fmla="*/ 1684 w 1684"/>
                  <a:gd name="T81" fmla="*/ 880 h 88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8" name="Freeform 9"/>
              <p:cNvSpPr>
                <a:spLocks noChangeArrowheads="1"/>
              </p:cNvSpPr>
              <p:nvPr/>
            </p:nvSpPr>
            <p:spPr bwMode="auto">
              <a:xfrm>
                <a:off x="361" y="128"/>
                <a:ext cx="1588" cy="520"/>
              </a:xfrm>
              <a:custGeom>
                <a:avLst/>
                <a:gdLst>
                  <a:gd name="T0" fmla="*/ 62687042 w 1190"/>
                  <a:gd name="T1" fmla="*/ 0 h 500"/>
                  <a:gd name="T2" fmla="*/ 745086026 w 1190"/>
                  <a:gd name="T3" fmla="*/ 757744 h 500"/>
                  <a:gd name="T4" fmla="*/ 673247922 w 1190"/>
                  <a:gd name="T5" fmla="*/ 773129 h 500"/>
                  <a:gd name="T6" fmla="*/ 0 w 1190"/>
                  <a:gd name="T7" fmla="*/ 41700 h 500"/>
                  <a:gd name="T8" fmla="*/ 62687042 w 1190"/>
                  <a:gd name="T9" fmla="*/ 0 h 500"/>
                  <a:gd name="T10" fmla="*/ 62687042 w 1190"/>
                  <a:gd name="T11" fmla="*/ 0 h 500"/>
                  <a:gd name="T12" fmla="*/ 0 60000 65536"/>
                  <a:gd name="T13" fmla="*/ 0 60000 65536"/>
                  <a:gd name="T14" fmla="*/ 0 60000 65536"/>
                  <a:gd name="T15" fmla="*/ 0 60000 65536"/>
                  <a:gd name="T16" fmla="*/ 0 60000 65536"/>
                  <a:gd name="T17" fmla="*/ 0 60000 65536"/>
                  <a:gd name="T18" fmla="*/ 0 w 1190"/>
                  <a:gd name="T19" fmla="*/ 0 h 500"/>
                  <a:gd name="T20" fmla="*/ 1190 w 1190"/>
                  <a:gd name="T21" fmla="*/ 500 h 500"/>
                </a:gdLst>
                <a:ahLst/>
                <a:cxnLst>
                  <a:cxn ang="T12">
                    <a:pos x="T0" y="T1"/>
                  </a:cxn>
                  <a:cxn ang="T13">
                    <a:pos x="T2" y="T3"/>
                  </a:cxn>
                  <a:cxn ang="T14">
                    <a:pos x="T4" y="T5"/>
                  </a:cxn>
                  <a:cxn ang="T15">
                    <a:pos x="T6" y="T7"/>
                  </a:cxn>
                  <a:cxn ang="T16">
                    <a:pos x="T8" y="T9"/>
                  </a:cxn>
                  <a:cxn ang="T17">
                    <a:pos x="T10" y="T11"/>
                  </a:cxn>
                </a:cxnLst>
                <a:rect l="T18" t="T19" r="T20" b="T21"/>
                <a:pathLst>
                  <a:path w="1190" h="500">
                    <a:moveTo>
                      <a:pt x="100" y="0"/>
                    </a:moveTo>
                    <a:lnTo>
                      <a:pt x="1190" y="490"/>
                    </a:lnTo>
                    <a:lnTo>
                      <a:pt x="1076" y="500"/>
                    </a:lnTo>
                    <a:lnTo>
                      <a:pt x="0" y="27"/>
                    </a:lnTo>
                    <a:lnTo>
                      <a:pt x="10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9" name="Freeform 10"/>
              <p:cNvSpPr>
                <a:spLocks noChangeArrowheads="1"/>
              </p:cNvSpPr>
              <p:nvPr/>
            </p:nvSpPr>
            <p:spPr bwMode="auto">
              <a:xfrm>
                <a:off x="441" y="207"/>
                <a:ext cx="213" cy="347"/>
              </a:xfrm>
              <a:custGeom>
                <a:avLst/>
                <a:gdLst>
                  <a:gd name="T0" fmla="*/ 75700388 w 160"/>
                  <a:gd name="T1" fmla="*/ 0 h 335"/>
                  <a:gd name="T2" fmla="*/ 12395918 w 160"/>
                  <a:gd name="T3" fmla="*/ 144136 h 335"/>
                  <a:gd name="T4" fmla="*/ 0 w 160"/>
                  <a:gd name="T5" fmla="*/ 310514 h 335"/>
                  <a:gd name="T6" fmla="*/ 21722800 w 160"/>
                  <a:gd name="T7" fmla="*/ 424425 h 335"/>
                  <a:gd name="T8" fmla="*/ 61037954 w 160"/>
                  <a:gd name="T9" fmla="*/ 452562 h 335"/>
                  <a:gd name="T10" fmla="*/ 49556790 w 160"/>
                  <a:gd name="T11" fmla="*/ 207303 h 335"/>
                  <a:gd name="T12" fmla="*/ 104130672 w 160"/>
                  <a:gd name="T13" fmla="*/ 23603 h 335"/>
                  <a:gd name="T14" fmla="*/ 75700388 w 160"/>
                  <a:gd name="T15" fmla="*/ 0 h 335"/>
                  <a:gd name="T16" fmla="*/ 7570038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
                  <a:gd name="T28" fmla="*/ 0 h 335"/>
                  <a:gd name="T29" fmla="*/ 160 w 160"/>
                  <a:gd name="T30" fmla="*/ 335 h 3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 h="335">
                    <a:moveTo>
                      <a:pt x="116" y="0"/>
                    </a:moveTo>
                    <a:lnTo>
                      <a:pt x="19" y="106"/>
                    </a:lnTo>
                    <a:lnTo>
                      <a:pt x="0" y="230"/>
                    </a:lnTo>
                    <a:lnTo>
                      <a:pt x="33" y="314"/>
                    </a:lnTo>
                    <a:lnTo>
                      <a:pt x="94" y="335"/>
                    </a:lnTo>
                    <a:lnTo>
                      <a:pt x="76" y="154"/>
                    </a:lnTo>
                    <a:lnTo>
                      <a:pt x="160" y="17"/>
                    </a:lnTo>
                    <a:lnTo>
                      <a:pt x="11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80" name="Freeform 11"/>
              <p:cNvSpPr>
                <a:spLocks noChangeArrowheads="1"/>
              </p:cNvSpPr>
              <p:nvPr/>
            </p:nvSpPr>
            <p:spPr bwMode="auto">
              <a:xfrm>
                <a:off x="853" y="449"/>
                <a:ext cx="651" cy="308"/>
              </a:xfrm>
              <a:custGeom>
                <a:avLst/>
                <a:gdLst>
                  <a:gd name="T0" fmla="*/ 8113185 w 489"/>
                  <a:gd name="T1" fmla="*/ 56084 h 296"/>
                  <a:gd name="T2" fmla="*/ 90424399 w 489"/>
                  <a:gd name="T3" fmla="*/ 108245 h 296"/>
                  <a:gd name="T4" fmla="*/ 183481352 w 489"/>
                  <a:gd name="T5" fmla="*/ 223811 h 296"/>
                  <a:gd name="T6" fmla="*/ 249188588 w 489"/>
                  <a:gd name="T7" fmla="*/ 396920 h 296"/>
                  <a:gd name="T8" fmla="*/ 184591951 w 489"/>
                  <a:gd name="T9" fmla="*/ 375323 h 296"/>
                  <a:gd name="T10" fmla="*/ 78490782 w 489"/>
                  <a:gd name="T11" fmla="*/ 238510 h 296"/>
                  <a:gd name="T12" fmla="*/ 28245687 w 489"/>
                  <a:gd name="T13" fmla="*/ 130479 h 296"/>
                  <a:gd name="T14" fmla="*/ 60414351 w 489"/>
                  <a:gd name="T15" fmla="*/ 265886 h 296"/>
                  <a:gd name="T16" fmla="*/ 153981839 w 489"/>
                  <a:gd name="T17" fmla="*/ 440015 h 296"/>
                  <a:gd name="T18" fmla="*/ 263746024 w 489"/>
                  <a:gd name="T19" fmla="*/ 484128 h 296"/>
                  <a:gd name="T20" fmla="*/ 276825542 w 489"/>
                  <a:gd name="T21" fmla="*/ 365400 h 296"/>
                  <a:gd name="T22" fmla="*/ 223117474 w 489"/>
                  <a:gd name="T23" fmla="*/ 196490 h 296"/>
                  <a:gd name="T24" fmla="*/ 96142321 w 489"/>
                  <a:gd name="T25" fmla="*/ 28300 h 296"/>
                  <a:gd name="T26" fmla="*/ 0 w 489"/>
                  <a:gd name="T27" fmla="*/ 0 h 296"/>
                  <a:gd name="T28" fmla="*/ 8113185 w 489"/>
                  <a:gd name="T29" fmla="*/ 56084 h 296"/>
                  <a:gd name="T30" fmla="*/ 8113185 w 489"/>
                  <a:gd name="T31" fmla="*/ 56084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9"/>
                  <a:gd name="T49" fmla="*/ 0 h 296"/>
                  <a:gd name="T50" fmla="*/ 489 w 489"/>
                  <a:gd name="T51" fmla="*/ 296 h 2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grpSp>
      <p:grpSp>
        <p:nvGrpSpPr>
          <p:cNvPr id="74756" name="Group 12"/>
          <p:cNvGrpSpPr>
            <a:grpSpLocks/>
          </p:cNvGrpSpPr>
          <p:nvPr/>
        </p:nvGrpSpPr>
        <p:grpSpPr bwMode="auto">
          <a:xfrm>
            <a:off x="8645525" y="4308475"/>
            <a:ext cx="1012825" cy="1179513"/>
            <a:chOff x="5446" y="2714"/>
            <a:chExt cx="638" cy="743"/>
          </a:xfrm>
        </p:grpSpPr>
        <p:sp>
          <p:nvSpPr>
            <p:cNvPr id="74763" name="Freeform 13"/>
            <p:cNvSpPr>
              <a:spLocks noChangeArrowheads="1"/>
            </p:cNvSpPr>
            <p:nvPr/>
          </p:nvSpPr>
          <p:spPr bwMode="auto">
            <a:xfrm rot="7320000">
              <a:off x="5456" y="2924"/>
              <a:ext cx="628" cy="316"/>
            </a:xfrm>
            <a:custGeom>
              <a:avLst/>
              <a:gdLst>
                <a:gd name="T0" fmla="*/ 2 w 794"/>
                <a:gd name="T1" fmla="*/ 1 h 414"/>
                <a:gd name="T2" fmla="*/ 2 w 794"/>
                <a:gd name="T3" fmla="*/ 1 h 414"/>
                <a:gd name="T4" fmla="*/ 2 w 794"/>
                <a:gd name="T5" fmla="*/ 1 h 414"/>
                <a:gd name="T6" fmla="*/ 2 w 794"/>
                <a:gd name="T7" fmla="*/ 0 h 414"/>
                <a:gd name="T8" fmla="*/ 2 w 794"/>
                <a:gd name="T9" fmla="*/ 1 h 414"/>
                <a:gd name="T10" fmla="*/ 0 w 794"/>
                <a:gd name="T11" fmla="*/ 1 h 414"/>
                <a:gd name="T12" fmla="*/ 2 w 794"/>
                <a:gd name="T13" fmla="*/ 1 h 414"/>
                <a:gd name="T14" fmla="*/ 2 w 794"/>
                <a:gd name="T15" fmla="*/ 1 h 414"/>
                <a:gd name="T16" fmla="*/ 2 w 794"/>
                <a:gd name="T17" fmla="*/ 1 h 414"/>
                <a:gd name="T18" fmla="*/ 2 w 794"/>
                <a:gd name="T19" fmla="*/ 1 h 414"/>
                <a:gd name="T20" fmla="*/ 2 w 794"/>
                <a:gd name="T21" fmla="*/ 1 h 414"/>
                <a:gd name="T22" fmla="*/ 2 w 794"/>
                <a:gd name="T23" fmla="*/ 1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94"/>
                <a:gd name="T37" fmla="*/ 0 h 414"/>
                <a:gd name="T38" fmla="*/ 794 w 794"/>
                <a:gd name="T39" fmla="*/ 414 h 41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64" name="Freeform 14"/>
            <p:cNvSpPr>
              <a:spLocks noChangeArrowheads="1"/>
            </p:cNvSpPr>
            <p:nvPr/>
          </p:nvSpPr>
          <p:spPr bwMode="auto">
            <a:xfrm rot="7320000">
              <a:off x="5439" y="2909"/>
              <a:ext cx="626" cy="315"/>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586"/>
                <a:gd name="T37" fmla="*/ 0 h 821"/>
                <a:gd name="T38" fmla="*/ 1586 w 1586"/>
                <a:gd name="T39" fmla="*/ 821 h 821"/>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rgbClr val="703DFF"/>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65" name="Freeform 15"/>
            <p:cNvSpPr>
              <a:spLocks noChangeArrowheads="1"/>
            </p:cNvSpPr>
            <p:nvPr/>
          </p:nvSpPr>
          <p:spPr bwMode="auto">
            <a:xfrm rot="7320000">
              <a:off x="5545" y="2903"/>
              <a:ext cx="415" cy="288"/>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 name="T24" fmla="*/ 0 w 1049"/>
                <a:gd name="T25" fmla="*/ 0 h 747"/>
                <a:gd name="T26" fmla="*/ 1049 w 1049"/>
                <a:gd name="T27" fmla="*/ 747 h 747"/>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49" h="747">
                  <a:moveTo>
                    <a:pt x="0" y="325"/>
                  </a:moveTo>
                  <a:lnTo>
                    <a:pt x="922" y="747"/>
                  </a:lnTo>
                  <a:lnTo>
                    <a:pt x="939" y="534"/>
                  </a:lnTo>
                  <a:lnTo>
                    <a:pt x="1049" y="422"/>
                  </a:lnTo>
                  <a:lnTo>
                    <a:pt x="78" y="0"/>
                  </a:lnTo>
                  <a:lnTo>
                    <a:pt x="0" y="127"/>
                  </a:lnTo>
                  <a:lnTo>
                    <a:pt x="0" y="325"/>
                  </a:lnTo>
                  <a:close/>
                </a:path>
              </a:pathLst>
            </a:custGeom>
            <a:solidFill>
              <a:srgbClr val="FFB8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nvGrpSpPr>
            <p:cNvPr id="74766" name="Group 16"/>
            <p:cNvGrpSpPr>
              <a:grpSpLocks/>
            </p:cNvGrpSpPr>
            <p:nvPr/>
          </p:nvGrpSpPr>
          <p:grpSpPr bwMode="auto">
            <a:xfrm>
              <a:off x="5446" y="2714"/>
              <a:ext cx="638" cy="743"/>
              <a:chOff x="5446" y="2714"/>
              <a:chExt cx="638" cy="743"/>
            </a:xfrm>
          </p:grpSpPr>
          <p:sp>
            <p:nvSpPr>
              <p:cNvPr id="74767" name="Freeform 17"/>
              <p:cNvSpPr>
                <a:spLocks noChangeArrowheads="1"/>
              </p:cNvSpPr>
              <p:nvPr/>
            </p:nvSpPr>
            <p:spPr bwMode="auto">
              <a:xfrm rot="7320000">
                <a:off x="5515" y="3188"/>
                <a:ext cx="58" cy="65"/>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 name="T24" fmla="*/ 0 w 150"/>
                  <a:gd name="T25" fmla="*/ 0 h 173"/>
                  <a:gd name="T26" fmla="*/ 150 w 150"/>
                  <a:gd name="T27" fmla="*/ 173 h 17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50" h="173">
                    <a:moveTo>
                      <a:pt x="110" y="0"/>
                    </a:moveTo>
                    <a:lnTo>
                      <a:pt x="40" y="66"/>
                    </a:lnTo>
                    <a:lnTo>
                      <a:pt x="0" y="173"/>
                    </a:lnTo>
                    <a:lnTo>
                      <a:pt x="80" y="160"/>
                    </a:lnTo>
                    <a:lnTo>
                      <a:pt x="103" y="84"/>
                    </a:lnTo>
                    <a:lnTo>
                      <a:pt x="150" y="27"/>
                    </a:lnTo>
                    <a:lnTo>
                      <a:pt x="11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68" name="Freeform 18"/>
              <p:cNvSpPr>
                <a:spLocks noChangeArrowheads="1"/>
              </p:cNvSpPr>
              <p:nvPr/>
            </p:nvSpPr>
            <p:spPr bwMode="auto">
              <a:xfrm rot="7320000">
                <a:off x="5434" y="2917"/>
                <a:ext cx="666" cy="336"/>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684"/>
                  <a:gd name="T79" fmla="*/ 0 h 880"/>
                  <a:gd name="T80" fmla="*/ 1684 w 1684"/>
                  <a:gd name="T81" fmla="*/ 880 h 880"/>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69" name="Freeform 19"/>
              <p:cNvSpPr>
                <a:spLocks noChangeArrowheads="1"/>
              </p:cNvSpPr>
              <p:nvPr/>
            </p:nvSpPr>
            <p:spPr bwMode="auto">
              <a:xfrm rot="7320000">
                <a:off x="5615" y="2991"/>
                <a:ext cx="471" cy="187"/>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 name="T18" fmla="*/ 0 w 1190"/>
                  <a:gd name="T19" fmla="*/ 0 h 500"/>
                  <a:gd name="T20" fmla="*/ 1190 w 1190"/>
                  <a:gd name="T21" fmla="*/ 500 h 500"/>
                </a:gdLst>
                <a:ahLst/>
                <a:cxnLst>
                  <a:cxn ang="T12">
                    <a:pos x="T0" y="T1"/>
                  </a:cxn>
                  <a:cxn ang="T13">
                    <a:pos x="T2" y="T3"/>
                  </a:cxn>
                  <a:cxn ang="T14">
                    <a:pos x="T4" y="T5"/>
                  </a:cxn>
                  <a:cxn ang="T15">
                    <a:pos x="T6" y="T7"/>
                  </a:cxn>
                  <a:cxn ang="T16">
                    <a:pos x="T8" y="T9"/>
                  </a:cxn>
                  <a:cxn ang="T17">
                    <a:pos x="T10" y="T11"/>
                  </a:cxn>
                </a:cxnLst>
                <a:rect l="T18" t="T19" r="T20" b="T21"/>
                <a:pathLst>
                  <a:path w="1190" h="500">
                    <a:moveTo>
                      <a:pt x="100" y="0"/>
                    </a:moveTo>
                    <a:lnTo>
                      <a:pt x="1190" y="490"/>
                    </a:lnTo>
                    <a:lnTo>
                      <a:pt x="1076" y="500"/>
                    </a:lnTo>
                    <a:lnTo>
                      <a:pt x="0" y="27"/>
                    </a:lnTo>
                    <a:lnTo>
                      <a:pt x="100"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0" name="Freeform 20"/>
              <p:cNvSpPr>
                <a:spLocks noChangeArrowheads="1"/>
              </p:cNvSpPr>
              <p:nvPr/>
            </p:nvSpPr>
            <p:spPr bwMode="auto">
              <a:xfrm rot="7320000">
                <a:off x="5925" y="2867"/>
                <a:ext cx="62" cy="127"/>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60"/>
                  <a:gd name="T28" fmla="*/ 0 h 335"/>
                  <a:gd name="T29" fmla="*/ 160 w 160"/>
                  <a:gd name="T30" fmla="*/ 335 h 335"/>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60" h="335">
                    <a:moveTo>
                      <a:pt x="116" y="0"/>
                    </a:moveTo>
                    <a:lnTo>
                      <a:pt x="19" y="106"/>
                    </a:lnTo>
                    <a:lnTo>
                      <a:pt x="0" y="230"/>
                    </a:lnTo>
                    <a:lnTo>
                      <a:pt x="33" y="314"/>
                    </a:lnTo>
                    <a:lnTo>
                      <a:pt x="94" y="335"/>
                    </a:lnTo>
                    <a:lnTo>
                      <a:pt x="76" y="154"/>
                    </a:lnTo>
                    <a:lnTo>
                      <a:pt x="160" y="17"/>
                    </a:lnTo>
                    <a:lnTo>
                      <a:pt x="116" y="0"/>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sp>
            <p:nvSpPr>
              <p:cNvPr id="74771" name="Freeform 21"/>
              <p:cNvSpPr>
                <a:spLocks noChangeArrowheads="1"/>
              </p:cNvSpPr>
              <p:nvPr/>
            </p:nvSpPr>
            <p:spPr bwMode="auto">
              <a:xfrm rot="7320000">
                <a:off x="5684" y="2993"/>
                <a:ext cx="192" cy="111"/>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489"/>
                  <a:gd name="T49" fmla="*/ 0 h 296"/>
                  <a:gd name="T50" fmla="*/ 489 w 489"/>
                  <a:gd name="T51" fmla="*/ 296 h 29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rgbClr val="000000"/>
              </a:solidFill>
              <a:ln>
                <a:noFill/>
              </a:ln>
              <a:extLst>
                <a:ext uri="{91240B29-F687-4F45-9708-019B960494DF}">
                  <a14:hiddenLine xmlns:a14="http://schemas.microsoft.com/office/drawing/2010/main" w="9525" cap="flat">
                    <a:solidFill>
                      <a:srgbClr val="000000"/>
                    </a:solidFill>
                    <a:round/>
                    <a:headEnd/>
                    <a:tailEnd/>
                  </a14:hiddenLine>
                </a:ext>
              </a:extLst>
            </p:spPr>
            <p:txBody>
              <a:bodyPr wrap="none" anchor="ctr"/>
              <a:lstStyle/>
              <a:p>
                <a:endParaRPr lang="ja-JP" altLang="en-US"/>
              </a:p>
            </p:txBody>
          </p:sp>
        </p:grpSp>
      </p:grpSp>
      <p:sp>
        <p:nvSpPr>
          <p:cNvPr id="74757" name="Freeform 22"/>
          <p:cNvSpPr>
            <a:spLocks noChangeArrowheads="1"/>
          </p:cNvSpPr>
          <p:nvPr/>
        </p:nvSpPr>
        <p:spPr bwMode="auto">
          <a:xfrm>
            <a:off x="1152525" y="5054600"/>
            <a:ext cx="7373938"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 name="T21" fmla="*/ 0 w 4288"/>
              <a:gd name="T22" fmla="*/ 0 h 459"/>
              <a:gd name="T23" fmla="*/ 4288 w 4288"/>
              <a:gd name="T24" fmla="*/ 459 h 459"/>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320" cap="flat">
            <a:solidFill>
              <a:srgbClr val="703DFF"/>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4758" name="Freeform 23"/>
          <p:cNvSpPr>
            <a:spLocks noChangeArrowheads="1"/>
          </p:cNvSpPr>
          <p:nvPr/>
        </p:nvSpPr>
        <p:spPr bwMode="auto">
          <a:xfrm>
            <a:off x="3910013" y="1638300"/>
            <a:ext cx="839787" cy="32385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 name="T12" fmla="*/ 0 w 560"/>
              <a:gd name="T13" fmla="*/ 0 h 240"/>
              <a:gd name="T14" fmla="*/ 560 w 560"/>
              <a:gd name="T15" fmla="*/ 240 h 240"/>
            </a:gdLst>
            <a:ahLst/>
            <a:cxnLst>
              <a:cxn ang="T8">
                <a:pos x="T0" y="T1"/>
              </a:cxn>
              <a:cxn ang="T9">
                <a:pos x="T2" y="T3"/>
              </a:cxn>
              <a:cxn ang="T10">
                <a:pos x="T4" y="T5"/>
              </a:cxn>
              <a:cxn ang="T11">
                <a:pos x="T6" y="T7"/>
              </a:cxn>
            </a:cxnLst>
            <a:rect l="T12" t="T13" r="T14" b="T15"/>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480" cap="sq">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ja-JP" altLang="en-US"/>
          </a:p>
        </p:txBody>
      </p:sp>
      <p:sp>
        <p:nvSpPr>
          <p:cNvPr id="74759" name="Rectangle 24"/>
          <p:cNvSpPr>
            <a:spLocks noGrp="1" noChangeArrowheads="1"/>
          </p:cNvSpPr>
          <p:nvPr>
            <p:ph type="title"/>
          </p:nvPr>
        </p:nvSpPr>
        <p:spPr bwMode="auto">
          <a:xfrm>
            <a:off x="350838" y="-168275"/>
            <a:ext cx="8812212"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b" anchorCtr="0" compatLnSpc="1">
            <a:prstTxWarp prst="textNoShape">
              <a:avLst/>
            </a:prstTxWarp>
          </a:bodyPr>
          <a:lstStyle/>
          <a:p>
            <a:pPr lvl="0"/>
            <a:r>
              <a:rPr lang="ja-JP" altLang="en-GB"/>
              <a:t>タイトルテキストの書式を編集するにはクリックします。</a:t>
            </a:r>
          </a:p>
        </p:txBody>
      </p:sp>
      <p:sp>
        <p:nvSpPr>
          <p:cNvPr id="74760" name="Rectangle 25"/>
          <p:cNvSpPr>
            <a:spLocks noGrp="1" noChangeArrowheads="1"/>
          </p:cNvSpPr>
          <p:nvPr>
            <p:ph type="body" idx="1"/>
          </p:nvPr>
        </p:nvSpPr>
        <p:spPr bwMode="auto">
          <a:xfrm>
            <a:off x="350838" y="1119188"/>
            <a:ext cx="9039225" cy="508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p>
            <a:pPr lvl="0"/>
            <a:r>
              <a:rPr lang="ja-JP" altLang="en-GB"/>
              <a:t>アウトラインテキストの書式を編集するにはクリックします。</a:t>
            </a:r>
          </a:p>
          <a:p>
            <a:pPr lvl="1"/>
            <a:r>
              <a:rPr lang="en-GB" altLang="ja-JP"/>
              <a:t>2</a:t>
            </a:r>
            <a:r>
              <a:rPr lang="ja-JP" altLang="en-GB"/>
              <a:t>レベル目のアウトライン</a:t>
            </a:r>
          </a:p>
          <a:p>
            <a:pPr lvl="2"/>
            <a:r>
              <a:rPr lang="en-GB" altLang="ja-JP"/>
              <a:t>3</a:t>
            </a:r>
            <a:r>
              <a:rPr lang="ja-JP" altLang="en-GB"/>
              <a:t>レベル目のアウトライン</a:t>
            </a:r>
          </a:p>
          <a:p>
            <a:pPr lvl="3"/>
            <a:r>
              <a:rPr lang="en-GB" altLang="ja-JP"/>
              <a:t>4</a:t>
            </a:r>
            <a:r>
              <a:rPr lang="ja-JP" altLang="en-GB"/>
              <a:t>レベル目のアウトライン</a:t>
            </a:r>
          </a:p>
          <a:p>
            <a:pPr lvl="4"/>
            <a:r>
              <a:rPr lang="en-GB" altLang="ja-JP"/>
              <a:t>5</a:t>
            </a:r>
            <a:r>
              <a:rPr lang="ja-JP" altLang="en-GB"/>
              <a:t>レベル目のアウトライン</a:t>
            </a:r>
          </a:p>
          <a:p>
            <a:pPr lvl="4"/>
            <a:r>
              <a:rPr lang="en-GB" altLang="ja-JP"/>
              <a:t>6</a:t>
            </a:r>
            <a:r>
              <a:rPr lang="ja-JP" altLang="en-GB"/>
              <a:t>レベル目のアウトライン</a:t>
            </a:r>
          </a:p>
          <a:p>
            <a:pPr lvl="4"/>
            <a:r>
              <a:rPr lang="en-GB" altLang="ja-JP"/>
              <a:t>7</a:t>
            </a:r>
            <a:r>
              <a:rPr lang="ja-JP" altLang="en-GB"/>
              <a:t>レベル目のアウトライン</a:t>
            </a:r>
          </a:p>
          <a:p>
            <a:pPr lvl="4"/>
            <a:r>
              <a:rPr lang="en-GB" altLang="ja-JP"/>
              <a:t>8</a:t>
            </a:r>
            <a:r>
              <a:rPr lang="ja-JP" altLang="en-GB"/>
              <a:t>レベル目のアウトライン</a:t>
            </a:r>
          </a:p>
          <a:p>
            <a:pPr lvl="4"/>
            <a:r>
              <a:rPr lang="en-GB" altLang="ja-JP"/>
              <a:t>9</a:t>
            </a:r>
            <a:r>
              <a:rPr lang="ja-JP" altLang="en-GB"/>
              <a:t>レベル目のアウトライン</a:t>
            </a:r>
          </a:p>
        </p:txBody>
      </p:sp>
      <p:sp>
        <p:nvSpPr>
          <p:cNvPr id="74761" name="Text Box 26"/>
          <p:cNvSpPr txBox="1">
            <a:spLocks noChangeArrowheads="1"/>
          </p:cNvSpPr>
          <p:nvPr/>
        </p:nvSpPr>
        <p:spPr bwMode="auto">
          <a:xfrm>
            <a:off x="3384550" y="6248400"/>
            <a:ext cx="31369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ja-JP" altLang="en-US"/>
          </a:p>
        </p:txBody>
      </p:sp>
      <p:sp>
        <p:nvSpPr>
          <p:cNvPr id="7195" name="Rectangle 27"/>
          <p:cNvSpPr>
            <a:spLocks noGrp="1" noChangeArrowheads="1"/>
          </p:cNvSpPr>
          <p:nvPr>
            <p:ph type="sldNum"/>
          </p:nvPr>
        </p:nvSpPr>
        <p:spPr bwMode="auto">
          <a:xfrm>
            <a:off x="7099300" y="6248400"/>
            <a:ext cx="2062163" cy="455613"/>
          </a:xfrm>
          <a:prstGeom prst="rect">
            <a:avLst/>
          </a:prstGeom>
          <a:noFill/>
          <a:ln w="9525" cap="flat">
            <a:noFill/>
            <a:round/>
            <a:headEnd/>
            <a:tailEnd/>
          </a:ln>
          <a:effectLst/>
        </p:spPr>
        <p:txBody>
          <a:bodyPr vert="horz" wrap="square" lIns="90000" tIns="46800" rIns="90000" bIns="46800" numCol="1" anchor="t" anchorCtr="0" compatLnSpc="1">
            <a:prstTxWarp prst="textNoShape">
              <a:avLst/>
            </a:prstTxWarp>
          </a:bodyPr>
          <a:lstStyle>
            <a:lvl1pPr algn="r">
              <a:buSzPct val="45000"/>
              <a:buFont typeface="Wingdings" pitchFamily="2" charset="2"/>
              <a:buNone/>
              <a:defRPr sz="1400">
                <a:solidFill>
                  <a:srgbClr val="000000"/>
                </a:solidFill>
                <a:latin typeface="Times New Roman" pitchFamily="18" charset="0"/>
              </a:defRPr>
            </a:lvl1pPr>
          </a:lstStyle>
          <a:p>
            <a:fld id="{F889DD53-74C9-455C-B4B7-3B2B13F4E26C}" type="slidenum">
              <a:rPr lang="en-US" altLang="ja-JP"/>
              <a:pPr/>
              <a:t>‹#›</a:t>
            </a:fld>
            <a:endParaRPr lang="en-US" altLang="ja-JP"/>
          </a:p>
        </p:txBody>
      </p:sp>
      <p:sp>
        <p:nvSpPr>
          <p:cNvPr id="29" name="Text Box 4"/>
          <p:cNvSpPr txBox="1">
            <a:spLocks noChangeArrowheads="1"/>
          </p:cNvSpPr>
          <p:nvPr/>
        </p:nvSpPr>
        <p:spPr bwMode="auto">
          <a:xfrm>
            <a:off x="38100" y="6576060"/>
            <a:ext cx="5128625" cy="2484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lIns="90000" tIns="46800" rIns="90000" bIns="46800">
            <a:spAutoFit/>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buClrTx/>
              <a:buFontTx/>
              <a:buNone/>
            </a:pPr>
            <a:r>
              <a:rPr kumimoji="0" lang="en-US" altLang="ja-JP" sz="1000" dirty="0">
                <a:solidFill>
                  <a:schemeClr val="tx1">
                    <a:lumMod val="50000"/>
                    <a:lumOff val="50000"/>
                  </a:schemeClr>
                </a:solidFill>
              </a:rPr>
              <a:t>CSC.T341 Computer Logic Design, Department of Computer Science, TOKYO TECH</a:t>
            </a:r>
            <a:endParaRPr kumimoji="0" lang="ja-JP" altLang="en-US" sz="1000" dirty="0">
              <a:solidFill>
                <a:schemeClr val="tx1">
                  <a:lumMod val="50000"/>
                  <a:lumOff val="50000"/>
                </a:schemeClr>
              </a:solidFill>
            </a:endParaRP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 id="2147483784" r:id="rId10"/>
    <p:sldLayoutId id="2147483785" r:id="rId11"/>
  </p:sldLayoutIdLst>
  <p:txStyles>
    <p:titleStyle>
      <a:lvl1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mj-lt"/>
          <a:ea typeface="+mj-ea"/>
          <a:cs typeface="ＭＳ Ｐゴシック" charset="0"/>
        </a:defRPr>
      </a:lvl1pPr>
      <a:lvl2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2pPr>
      <a:lvl3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3pPr>
      <a:lvl4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4pPr>
      <a:lvl5pPr algn="l" defTabSz="457200" rtl="0" eaLnBrk="0" fontAlgn="base" hangingPunct="0">
        <a:spcBef>
          <a:spcPct val="0"/>
        </a:spcBef>
        <a:spcAft>
          <a:spcPct val="0"/>
        </a:spcAft>
        <a:buClr>
          <a:srgbClr val="000000"/>
        </a:buClr>
        <a:buSzPct val="100000"/>
        <a:buFont typeface="Times New Roman" pitchFamily="18" charset="0"/>
        <a:defRPr kumimoji="1" sz="2800">
          <a:solidFill>
            <a:srgbClr val="000000"/>
          </a:solidFill>
          <a:latin typeface="Comic Sans MS" pitchFamily="64" charset="0"/>
          <a:ea typeface="ＭＳ Ｐゴシック" pitchFamily="48" charset="-128"/>
          <a:cs typeface="ＭＳ Ｐゴシック" charset="0"/>
        </a:defRPr>
      </a:lvl5pPr>
      <a:lvl6pPr marL="25146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6pPr>
      <a:lvl7pPr marL="29718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7pPr>
      <a:lvl8pPr marL="34290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8pPr>
      <a:lvl9pPr marL="3886200" indent="-228600" algn="l" defTabSz="457200" rtl="0" eaLnBrk="0" fontAlgn="base" hangingPunct="0">
        <a:spcBef>
          <a:spcPct val="0"/>
        </a:spcBef>
        <a:spcAft>
          <a:spcPct val="0"/>
        </a:spcAft>
        <a:buClr>
          <a:srgbClr val="000000"/>
        </a:buClr>
        <a:buSzPct val="100000"/>
        <a:buFont typeface="Times New Roman" pitchFamily="16" charset="0"/>
        <a:defRPr sz="2800">
          <a:solidFill>
            <a:srgbClr val="000000"/>
          </a:solidFill>
          <a:latin typeface="Comic Sans MS" pitchFamily="64" charset="0"/>
          <a:ea typeface="ＭＳ Ｐゴシック" pitchFamily="48" charset="-128"/>
        </a:defRPr>
      </a:lvl9pPr>
    </p:titleStyle>
    <p:body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7B534710-4273-420A-87B6-032B39B556D4}"/>
              </a:ext>
            </a:extLst>
          </p:cNvPr>
          <p:cNvSpPr>
            <a:spLocks noGrp="1"/>
          </p:cNvSpPr>
          <p:nvPr>
            <p:ph type="ctrTitle"/>
          </p:nvPr>
        </p:nvSpPr>
        <p:spPr>
          <a:xfrm>
            <a:off x="561306" y="2247007"/>
            <a:ext cx="8928992" cy="1470025"/>
          </a:xfrm>
        </p:spPr>
        <p:txBody>
          <a:bodyPr/>
          <a:lstStyle/>
          <a:p>
            <a:pPr algn="ctr"/>
            <a:r>
              <a:rPr lang="en-US" altLang="ja-JP" sz="3200">
                <a:solidFill>
                  <a:srgbClr val="C00000"/>
                </a:solidFill>
              </a:rPr>
              <a:t>Simple </a:t>
            </a:r>
            <a:r>
              <a:rPr lang="en-US" altLang="ja-JP" sz="3200" dirty="0">
                <a:solidFill>
                  <a:srgbClr val="C00000"/>
                </a:solidFill>
              </a:rPr>
              <a:t>Single-Cycle Processor </a:t>
            </a:r>
            <a:r>
              <a:rPr lang="en-US" altLang="ja-JP" sz="3200">
                <a:solidFill>
                  <a:srgbClr val="C00000"/>
                </a:solidFill>
              </a:rPr>
              <a:t>as Baseline (Name of your designed processor)</a:t>
            </a:r>
            <a:endParaRPr kumimoji="1" lang="ja-JP" altLang="en-US" sz="3200" dirty="0">
              <a:solidFill>
                <a:srgbClr val="C00000"/>
              </a:solidFill>
            </a:endParaRPr>
          </a:p>
        </p:txBody>
      </p:sp>
      <p:sp>
        <p:nvSpPr>
          <p:cNvPr id="5" name="字幕 4">
            <a:extLst>
              <a:ext uri="{FF2B5EF4-FFF2-40B4-BE49-F238E27FC236}">
                <a16:creationId xmlns:a16="http://schemas.microsoft.com/office/drawing/2014/main" id="{9FF040CF-1A46-450B-BB95-024DF2611608}"/>
              </a:ext>
            </a:extLst>
          </p:cNvPr>
          <p:cNvSpPr>
            <a:spLocks noGrp="1"/>
          </p:cNvSpPr>
          <p:nvPr>
            <p:ph type="subTitle" idx="1"/>
          </p:nvPr>
        </p:nvSpPr>
        <p:spPr/>
        <p:txBody>
          <a:bodyPr/>
          <a:lstStyle/>
          <a:p>
            <a:r>
              <a:rPr lang="en-US" altLang="ja-JP" dirty="0"/>
              <a:t>Group No</a:t>
            </a:r>
            <a:r>
              <a:rPr lang="en-US" altLang="ja-JP"/>
              <a:t>: </a:t>
            </a:r>
            <a:r>
              <a:rPr lang="en-US" altLang="ja-JP">
                <a:solidFill>
                  <a:srgbClr val="C00000"/>
                </a:solidFill>
              </a:rPr>
              <a:t>X</a:t>
            </a:r>
            <a:r>
              <a:rPr lang="en-US" altLang="ja-JP" dirty="0">
                <a:solidFill>
                  <a:srgbClr val="C00000"/>
                </a:solidFill>
              </a:rPr>
              <a:t>X</a:t>
            </a:r>
            <a:endParaRPr lang="ja-JP" altLang="en-US" dirty="0">
              <a:solidFill>
                <a:srgbClr val="C00000"/>
              </a:solidFill>
            </a:endParaRPr>
          </a:p>
          <a:p>
            <a:r>
              <a:rPr lang="en-US" altLang="ja-JP">
                <a:solidFill>
                  <a:srgbClr val="C00000"/>
                </a:solidFill>
              </a:rPr>
              <a:t>member name 1, member name2, member name3, member name4</a:t>
            </a:r>
            <a:endParaRPr kumimoji="1" lang="ja-JP" altLang="en-US" dirty="0">
              <a:solidFill>
                <a:srgbClr val="C00000"/>
              </a:solidFill>
            </a:endParaRPr>
          </a:p>
        </p:txBody>
      </p:sp>
      <p:sp>
        <p:nvSpPr>
          <p:cNvPr id="6" name="テキスト ボックス 5">
            <a:extLst>
              <a:ext uri="{FF2B5EF4-FFF2-40B4-BE49-F238E27FC236}">
                <a16:creationId xmlns:a16="http://schemas.microsoft.com/office/drawing/2014/main" id="{7F129669-B4D6-4F6D-8220-8E2F7DF98894}"/>
              </a:ext>
            </a:extLst>
          </p:cNvPr>
          <p:cNvSpPr txBox="1"/>
          <p:nvPr/>
        </p:nvSpPr>
        <p:spPr>
          <a:xfrm>
            <a:off x="2577530" y="116632"/>
            <a:ext cx="7272808" cy="768415"/>
          </a:xfrm>
          <a:prstGeom prst="rect">
            <a:avLst/>
          </a:prstGeom>
          <a:noFill/>
        </p:spPr>
        <p:txBody>
          <a:bodyPr wrap="square" rtlCol="0">
            <a:spAutoFit/>
          </a:bodyPr>
          <a:lstStyle/>
          <a:p>
            <a:pPr defTabSz="914400">
              <a:buClrTx/>
              <a:buSzTx/>
              <a:buFontTx/>
              <a:buNone/>
            </a:pPr>
            <a:r>
              <a:rPr kumimoji="1" lang="en-US" altLang="ja-JP" sz="2000" dirty="0">
                <a:solidFill>
                  <a:srgbClr val="000000"/>
                </a:solidFill>
                <a:latin typeface="+mj-lt"/>
              </a:rPr>
              <a:t>Course number: CSC.T341</a:t>
            </a:r>
          </a:p>
          <a:p>
            <a:pPr defTabSz="914400">
              <a:lnSpc>
                <a:spcPct val="105000"/>
              </a:lnSpc>
              <a:spcBef>
                <a:spcPct val="20000"/>
              </a:spcBef>
              <a:buClr>
                <a:srgbClr val="3333CC"/>
              </a:buClr>
              <a:buSzPct val="60000"/>
            </a:pPr>
            <a:r>
              <a:rPr kumimoji="1" lang="en-US" altLang="ja-JP" sz="2000" kern="0">
                <a:solidFill>
                  <a:srgbClr val="000000"/>
                </a:solidFill>
                <a:latin typeface="+mj-lt"/>
                <a:ea typeface="ＭＳ Ｐゴシック"/>
              </a:rPr>
              <a:t>Processor </a:t>
            </a:r>
            <a:r>
              <a:rPr kumimoji="1" lang="en-US" altLang="ja-JP" sz="2000" kern="0" dirty="0">
                <a:solidFill>
                  <a:srgbClr val="000000"/>
                </a:solidFill>
                <a:latin typeface="+mj-lt"/>
                <a:ea typeface="ＭＳ Ｐゴシック"/>
              </a:rPr>
              <a:t>Design Contest </a:t>
            </a:r>
            <a:r>
              <a:rPr kumimoji="1" lang="en-US" altLang="ja-JP" sz="2000" kern="0">
                <a:solidFill>
                  <a:srgbClr val="000000"/>
                </a:solidFill>
                <a:latin typeface="+mj-lt"/>
                <a:ea typeface="ＭＳ Ｐゴシック"/>
              </a:rPr>
              <a:t>(2023-06-01) </a:t>
            </a:r>
            <a:r>
              <a:rPr kumimoji="1" lang="en-US" altLang="ja-JP" sz="2000" kern="0" dirty="0">
                <a:solidFill>
                  <a:srgbClr val="000000"/>
                </a:solidFill>
                <a:latin typeface="+mj-lt"/>
                <a:ea typeface="ＭＳ Ｐゴシック"/>
              </a:rPr>
              <a:t>Presentation Slide</a:t>
            </a:r>
            <a:endParaRPr kumimoji="1" lang="ja-JP" altLang="en-US" sz="2000" kern="0" dirty="0">
              <a:solidFill>
                <a:srgbClr val="A50021"/>
              </a:solidFill>
              <a:latin typeface="+mj-lt"/>
              <a:ea typeface="ＭＳ Ｐゴシック"/>
            </a:endParaRPr>
          </a:p>
        </p:txBody>
      </p:sp>
      <p:sp>
        <p:nvSpPr>
          <p:cNvPr id="8" name="Text Box 10">
            <a:extLst>
              <a:ext uri="{FF2B5EF4-FFF2-40B4-BE49-F238E27FC236}">
                <a16:creationId xmlns:a16="http://schemas.microsoft.com/office/drawing/2014/main" id="{93E088B9-8FD0-4076-8BA8-7CBE10C8E6C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800">
                <a:solidFill>
                  <a:srgbClr val="000000"/>
                </a:solidFill>
              </a:rPr>
              <a:pPr algn="r">
                <a:buClrTx/>
                <a:buFontTx/>
                <a:buNone/>
              </a:pPr>
              <a:t>1</a:t>
            </a:fld>
            <a:endParaRPr kumimoji="0" lang="en-US" altLang="ja-JP" sz="1800" dirty="0">
              <a:solidFill>
                <a:srgbClr val="000000"/>
              </a:solidFill>
            </a:endParaRPr>
          </a:p>
        </p:txBody>
      </p:sp>
      <p:sp>
        <p:nvSpPr>
          <p:cNvPr id="9" name="テキスト ボックス 8">
            <a:extLst>
              <a:ext uri="{FF2B5EF4-FFF2-40B4-BE49-F238E27FC236}">
                <a16:creationId xmlns:a16="http://schemas.microsoft.com/office/drawing/2014/main" id="{0C47D341-B9F7-4FA9-A85D-5760F92D15FD}"/>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25097128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0B1BB-E205-4FC0-8CC0-8E1A6E7948BD}"/>
              </a:ext>
            </a:extLst>
          </p:cNvPr>
          <p:cNvSpPr>
            <a:spLocks noGrp="1"/>
          </p:cNvSpPr>
          <p:nvPr>
            <p:ph type="title"/>
          </p:nvPr>
        </p:nvSpPr>
        <p:spPr/>
        <p:txBody>
          <a:bodyPr/>
          <a:lstStyle/>
          <a:p>
            <a:r>
              <a:rPr lang="ja-JP" altLang="en-US">
                <a:solidFill>
                  <a:schemeClr val="accent1">
                    <a:lumMod val="50000"/>
                  </a:schemeClr>
                </a:solidFill>
              </a:rPr>
              <a:t>利用してもよい素材（このページは削除すること）</a:t>
            </a:r>
            <a:endParaRPr kumimoji="1" lang="ja-JP" altLang="en-US"/>
          </a:p>
        </p:txBody>
      </p:sp>
      <p:sp>
        <p:nvSpPr>
          <p:cNvPr id="4" name="コンテンツ プレースホルダー 2">
            <a:extLst>
              <a:ext uri="{FF2B5EF4-FFF2-40B4-BE49-F238E27FC236}">
                <a16:creationId xmlns:a16="http://schemas.microsoft.com/office/drawing/2014/main" id="{CB20542F-CF95-431A-98C9-7CB33BF346A6}"/>
              </a:ext>
            </a:extLst>
          </p:cNvPr>
          <p:cNvSpPr>
            <a:spLocks noGrp="1"/>
          </p:cNvSpPr>
          <p:nvPr>
            <p:ph idx="1"/>
          </p:nvPr>
        </p:nvSpPr>
        <p:spPr>
          <a:xfrm>
            <a:off x="854895" y="1124744"/>
            <a:ext cx="3594843" cy="3821980"/>
          </a:xfrm>
        </p:spPr>
        <p:txBody>
          <a:bodyPr/>
          <a:lstStyle/>
          <a:p>
            <a:pPr>
              <a:buFont typeface="Arial" panose="020B0604020202020204" pitchFamily="34" charset="0"/>
              <a:buChar char="•"/>
            </a:pPr>
            <a:r>
              <a:rPr lang="en-US" altLang="ja-JP" sz="2000" dirty="0"/>
              <a:t>R</a:t>
            </a:r>
            <a:r>
              <a:rPr kumimoji="1" lang="en-US" altLang="ja-JP" sz="2000" dirty="0"/>
              <a:t>esult : </a:t>
            </a:r>
            <a:r>
              <a:rPr kumimoji="1" lang="en-US" altLang="ja-JP" sz="2000" dirty="0">
                <a:solidFill>
                  <a:srgbClr val="C00000"/>
                </a:solidFill>
              </a:rPr>
              <a:t>0x017fd000</a:t>
            </a:r>
            <a:endParaRPr kumimoji="1" lang="ja-JP" altLang="en-US" sz="2000" dirty="0">
              <a:solidFill>
                <a:srgbClr val="C00000"/>
              </a:solidFill>
            </a:endParaRPr>
          </a:p>
        </p:txBody>
      </p:sp>
      <p:sp>
        <p:nvSpPr>
          <p:cNvPr id="6" name="コンテンツ プレースホルダー 2">
            <a:extLst>
              <a:ext uri="{FF2B5EF4-FFF2-40B4-BE49-F238E27FC236}">
                <a16:creationId xmlns:a16="http://schemas.microsoft.com/office/drawing/2014/main" id="{F31B5E72-348D-48EE-AB99-68AD40B1DA43}"/>
              </a:ext>
            </a:extLst>
          </p:cNvPr>
          <p:cNvSpPr txBox="1">
            <a:spLocks/>
          </p:cNvSpPr>
          <p:nvPr/>
        </p:nvSpPr>
        <p:spPr bwMode="auto">
          <a:xfrm>
            <a:off x="1214935" y="1628800"/>
            <a:ext cx="2952328" cy="2852318"/>
          </a:xfrm>
          <a:prstGeom prst="rect">
            <a:avLst/>
          </a:prstGeom>
          <a:solidFill>
            <a:schemeClr val="accent6">
              <a:lumMod val="20000"/>
              <a:lumOff val="80000"/>
            </a:schemeClr>
          </a:solidFill>
          <a:ln>
            <a:solidFill>
              <a:srgbClr val="008000"/>
            </a:solidFill>
          </a:ln>
        </p:spPr>
        <p:txBody>
          <a:bodyPr vert="horz" wrap="square" lIns="90000" tIns="46800" rIns="0" bIns="4680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a:lstStyle>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#include &lt;</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stdio.h</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&gt;</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endPar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endParaRP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main()</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int mem[2048];</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int</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=0, j=0, sum = 0;</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endPar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endParaRP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for(j=0; j&lt;3;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j++</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for(</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=0;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&lt;2048;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mem[</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*4;</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for(</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=0;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&lt;2048;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sum += mem[</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i</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050" b="0" i="0" u="none" strike="noStrike" kern="0" cap="none" spc="0" normalizeH="0" baseline="0" noProof="0" dirty="0" err="1">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printf</a:t>
            </a: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("%d %x\n", sum, sum);</a:t>
            </a:r>
          </a:p>
          <a:p>
            <a:pPr marL="342900" marR="0" lvl="0" indent="-342900" algn="l" defTabSz="457200" rtl="0" eaLnBrk="0" fontAlgn="base" latinLnBrk="0" hangingPunct="0">
              <a:lnSpc>
                <a:spcPct val="100000"/>
              </a:lnSpc>
              <a:spcBef>
                <a:spcPts val="0"/>
              </a:spcBef>
              <a:spcAft>
                <a:spcPct val="0"/>
              </a:spcAft>
              <a:buClr>
                <a:srgbClr val="000000"/>
              </a:buClr>
              <a:buSzPct val="100000"/>
              <a:buFont typeface="Times New Roman" pitchFamily="18" charset="0"/>
              <a:buNone/>
              <a:tabLst/>
              <a:defRPr/>
            </a:pPr>
            <a:r>
              <a:rPr kumimoji="1" lang="en-US" altLang="ja-JP" sz="105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rPr>
              <a:t>}</a:t>
            </a:r>
          </a:p>
        </p:txBody>
      </p:sp>
      <p:sp>
        <p:nvSpPr>
          <p:cNvPr id="7" name="Text Box 10">
            <a:extLst>
              <a:ext uri="{FF2B5EF4-FFF2-40B4-BE49-F238E27FC236}">
                <a16:creationId xmlns:a16="http://schemas.microsoft.com/office/drawing/2014/main" id="{27287447-8CC7-4017-8CBC-E329BF9935D2}"/>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10</a:t>
            </a:fld>
            <a:endParaRPr kumimoji="0" lang="en-US" altLang="ja-JP" sz="1600" dirty="0">
              <a:solidFill>
                <a:srgbClr val="000000"/>
              </a:solidFill>
            </a:endParaRPr>
          </a:p>
        </p:txBody>
      </p:sp>
      <p:sp>
        <p:nvSpPr>
          <p:cNvPr id="8" name="コンテンツ プレースホルダー 2">
            <a:extLst>
              <a:ext uri="{FF2B5EF4-FFF2-40B4-BE49-F238E27FC236}">
                <a16:creationId xmlns:a16="http://schemas.microsoft.com/office/drawing/2014/main" id="{7B1CC674-C9E9-48BF-B9F0-51A8BDD0E02A}"/>
              </a:ext>
            </a:extLst>
          </p:cNvPr>
          <p:cNvSpPr txBox="1">
            <a:spLocks/>
          </p:cNvSpPr>
          <p:nvPr/>
        </p:nvSpPr>
        <p:spPr bwMode="auto">
          <a:xfrm>
            <a:off x="1150987" y="4641351"/>
            <a:ext cx="3314328" cy="1829299"/>
          </a:xfrm>
          <a:prstGeom prst="rect">
            <a:avLst/>
          </a:prstGeom>
          <a:solidFill>
            <a:schemeClr val="tx1"/>
          </a:solidFill>
          <a:ln>
            <a:solidFill>
              <a:srgbClr val="008000"/>
            </a:solidFill>
          </a:ln>
        </p:spPr>
        <p:txBody>
          <a:bodyPr vert="horz" wrap="square" lIns="90000" tIns="46800" rIns="90000" bIns="4680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a:lstStyle>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cd</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100" b="0" i="0" u="none" strike="noStrike" kern="0" cap="none" spc="0" normalizeH="0" baseline="0" noProof="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cd cld</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cp /home/</a:t>
            </a:r>
            <a:r>
              <a:rPr kumimoji="1" lang="en-US" altLang="ja-JP" sz="1100" b="0" i="0" u="none" strike="noStrike" kern="0" cap="none" spc="0" normalizeH="0" baseline="0" noProof="0" dirty="0" err="1">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tu_kise</a:t>
            </a: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a:t>
            </a:r>
            <a:r>
              <a:rPr kumimoji="1" lang="en-US" altLang="ja-JP" sz="1100" b="0" i="0" u="none" strike="noStrike" kern="0" cap="none" spc="0" normalizeH="0" baseline="0" noProof="0" err="1">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cld</a:t>
            </a:r>
            <a:r>
              <a:rPr kumimoji="1" lang="en-US" altLang="ja-JP" sz="1100" b="0" i="0" u="none" strike="noStrike" kern="0" cap="none" spc="0" normalizeH="0" baseline="0" noProof="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/2023/baseline</a:t>
            </a: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endPar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endParaRP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100" b="0" i="0" u="none" strike="noStrike" kern="0" cap="none" spc="0" normalizeH="0" baseline="0" noProof="0" err="1">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iverilog</a:t>
            </a:r>
            <a:r>
              <a:rPr kumimoji="1" lang="en-US" altLang="ja-JP" sz="1100" b="0" i="0" u="none" strike="noStrike" kern="0" cap="none" spc="0" normalizeH="0" baseline="0" noProof="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code161</a:t>
            </a: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.v</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a:t>
            </a:r>
            <a:r>
              <a:rPr kumimoji="1" lang="en-US" altLang="ja-JP" sz="1100" b="0" i="0" u="none" strike="noStrike" kern="0" cap="none" spc="0" normalizeH="0" baseline="0" noProof="0" dirty="0" err="1">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a.out</a:t>
            </a: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&gt; trace.txt</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r>
              <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rPr>
              <a:t>$ diff trace.txt trace_good.txt</a:t>
            </a:r>
          </a:p>
          <a:p>
            <a:pPr marL="342900" marR="0" lvl="0" indent="-342900" algn="l" defTabSz="457200" rtl="0" eaLnBrk="0" fontAlgn="base" latinLnBrk="0" hangingPunct="0">
              <a:lnSpc>
                <a:spcPct val="100000"/>
              </a:lnSpc>
              <a:spcBef>
                <a:spcPts val="600"/>
              </a:spcBef>
              <a:spcAft>
                <a:spcPct val="0"/>
              </a:spcAft>
              <a:buClr>
                <a:srgbClr val="000000"/>
              </a:buClr>
              <a:buSzPct val="100000"/>
              <a:buFont typeface="Times New Roman" pitchFamily="18" charset="0"/>
              <a:buNone/>
              <a:tabLst/>
              <a:defRPr/>
            </a:pPr>
            <a:endParaRPr kumimoji="1" lang="en-US" altLang="ja-JP" sz="1100" b="0" i="0" u="none" strike="noStrike" kern="0" cap="none" spc="0" normalizeH="0" baseline="0" noProof="0" dirty="0">
              <a:ln>
                <a:noFill/>
              </a:ln>
              <a:solidFill>
                <a:srgbClr val="AAE2CA">
                  <a:lumMod val="20000"/>
                  <a:lumOff val="80000"/>
                </a:srgbClr>
              </a:solidFill>
              <a:effectLst/>
              <a:uLnTx/>
              <a:uFillTx/>
              <a:latin typeface="Consolas" panose="020B0609020204030204" pitchFamily="49" charset="0"/>
              <a:ea typeface="Arial Unicode MS" panose="020B0604020202020204" pitchFamily="50" charset="-128"/>
              <a:cs typeface="Consolas" panose="020B0609020204030204" pitchFamily="49" charset="0"/>
            </a:endParaRPr>
          </a:p>
        </p:txBody>
      </p:sp>
      <p:sp>
        <p:nvSpPr>
          <p:cNvPr id="9" name="テキスト ボックス 8">
            <a:extLst>
              <a:ext uri="{FF2B5EF4-FFF2-40B4-BE49-F238E27FC236}">
                <a16:creationId xmlns:a16="http://schemas.microsoft.com/office/drawing/2014/main" id="{AABCC856-AC4C-497B-AA24-5113CE3B1117}"/>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
        <p:nvSpPr>
          <p:cNvPr id="5" name="コンテンツ プレースホルダー 2">
            <a:extLst>
              <a:ext uri="{FF2B5EF4-FFF2-40B4-BE49-F238E27FC236}">
                <a16:creationId xmlns:a16="http://schemas.microsoft.com/office/drawing/2014/main" id="{F6A894FB-CB07-435B-BE69-29264D4FD333}"/>
              </a:ext>
            </a:extLst>
          </p:cNvPr>
          <p:cNvSpPr txBox="1">
            <a:spLocks/>
          </p:cNvSpPr>
          <p:nvPr/>
        </p:nvSpPr>
        <p:spPr bwMode="auto">
          <a:xfrm>
            <a:off x="5673874" y="764704"/>
            <a:ext cx="3594843" cy="6048672"/>
          </a:xfrm>
          <a:prstGeom prst="rect">
            <a:avLst/>
          </a:prstGeom>
          <a:solidFill>
            <a:srgbClr val="CCECFF"/>
          </a:solidFill>
          <a:ln>
            <a:solidFill>
              <a:srgbClr val="008000"/>
            </a:solidFill>
          </a:ln>
        </p:spPr>
        <p:txBody>
          <a:bodyPr vert="horz" wrap="square" lIns="90000" tIns="46800" rIns="0" bIns="4680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a:lstStyle>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 program for CLD design contest 2023 (Version 2023-05-14a) **/</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 do not modify this code                                   **/</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initial begin</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cm_ram[ 0]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cm_ram[ 1]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cm_ram[ 2] = 32'h00000a13; //     addi x20,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cm_ram[ 3] = 32'h00300a93; //     addi x21, x0,  3</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cm_ram[ 4] = 32'h00000633; //     add  x12,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cm_ram[ 5] = 32'h00000593; // L03:addi x11,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cm_ram[ 6] = 32'h40000413; //     addi x8,  x0,  1024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cm_ram[ 7] = 32'h40040413; //     addi x8,  x8,  1024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cm_ram[ 8] = 32'h00000493; //     addi x9,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cm_ram[ 9] = 32'h00000513; //     addi x10,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cm_ram[10] = 32'h00b52023; // L01:sw   x11, 0(x10)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cm_ram[11] = 32'h00148493; //     addi x9,  x9,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cm_ram[12] = 32'h00458593; //     addi x11, x11, 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cm_ram[13] = 32'h00959cb3; //     sll  x25, x11, x9</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cm_ram[14] = 32'h009cdd33; //     srl  x26, x25, x9</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cm_ram[15] = 32'h00058593; //     addi x11, x11,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cm_ram[16] = 32'h00450513; //     addi x10, x10, 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cm_ram[17] = 32'h00940463; //     beq  x8,  x9,  L04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cm_ram[18] = 32'hfe0410e3; //     bne  x8,  x0,  L01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cm_ram[19] = 32'h40000413; // L04:addi x8,  x0,  1024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cm_ram[20] = 32'h40040413; //     addi x8,  x8,  1024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cm_ram[21] = 32'h00000493; //     addi x9,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cm_ram[22] = 32'h00000513; //     addi x10, x0,  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cm_ram[23] = 32'h00052583; // L02:lw   x11, 0(x10)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cm_ram[24] = 32'h00148493; //     addi x9,  x9,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cm_ram[25] = 32'h00450513; //     addi x10, x10, 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cm_ram[26] = 32'h00b60633; //     add  x12, x12, x11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cm_ram[27] = 32'h00160613;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cm_ram[28] = 32'hfff60613;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cm_ram[29] = 32'h00160613;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cm_ram[30] = 32'h00160613;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cm_ram[31] = 32'hfff60613;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cm_ram[32] = 32'h00160613; //     addi x12, x12,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cm_ram[33] = 32'hffe60613; //     addi x12, x12, -2</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cm_ram[34] = 32'hfc941ae3; //     bne  x8,  x9,  L02</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cm_ram[35] = 32'h015d5d33; //     srl  x26, x26, x21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cm_ram[36] = 32'h001a0a13; //     addi x20, x20, 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cm_ram[37] = 32'h01140413; //     addi x8,  x8,  0x11</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cm_ram[38] = 32'h01240413; //     addi x8,  x8,  0x12</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cm_ram[39] = 32'h01340413; //     addi x8,  x8,  0x13</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cm_ram[40] = 32'h01440413; //     addi x8,  x8,  0x14</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cm_ram[41] = 32'hf75a18e3; //     bne  x20, x21, L03</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cm_ram[42]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cm_ram[43] = 32'h00060f33; //     add  x30, x12,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cm_ram[44] = 32'h000f0033; //     add  x0,  x30,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cm_ram[45]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cm_ram[46]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cm_ram[47]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cm_ram[48]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cm_ram[49] = 32'h00000033; //     add  x0,  x0,  x0</a:t>
            </a:r>
          </a:p>
          <a:p>
            <a:pPr lvl="0">
              <a:spcBef>
                <a:spcPts val="0"/>
              </a:spcBef>
              <a:defRPr/>
            </a:pPr>
            <a:r>
              <a:rPr lang="en-US" altLang="ja-JP" sz="700" kern="0">
                <a:latin typeface="Consolas" panose="020B0609020204030204" pitchFamily="49" charset="0"/>
                <a:ea typeface="Arial Unicode MS" panose="020B0604020202020204" pitchFamily="50" charset="-128"/>
                <a:cs typeface="Consolas" panose="020B0609020204030204" pitchFamily="49" charset="0"/>
              </a:rPr>
              <a:t>end</a:t>
            </a:r>
            <a:endParaRPr kumimoji="1" lang="en-US" altLang="ja-JP" sz="700" b="0" i="0" u="none" strike="noStrike" kern="0" cap="none" spc="0" normalizeH="0" baseline="0" noProof="0" dirty="0">
              <a:ln>
                <a:noFill/>
              </a:ln>
              <a:solidFill>
                <a:srgbClr val="000000"/>
              </a:solidFill>
              <a:effectLst/>
              <a:uLnTx/>
              <a:uFillTx/>
              <a:latin typeface="Consolas" panose="020B0609020204030204" pitchFamily="49" charset="0"/>
              <a:ea typeface="Arial Unicode MS" panose="020B0604020202020204" pitchFamily="50" charset="-128"/>
              <a:cs typeface="Consolas" panose="020B0609020204030204" pitchFamily="49" charset="0"/>
            </a:endParaRPr>
          </a:p>
        </p:txBody>
      </p:sp>
    </p:spTree>
    <p:extLst>
      <p:ext uri="{BB962C8B-B14F-4D97-AF65-F5344CB8AC3E}">
        <p14:creationId xmlns:p14="http://schemas.microsoft.com/office/powerpoint/2010/main" val="2182827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0B1BB-E205-4FC0-8CC0-8E1A6E7948BD}"/>
              </a:ext>
            </a:extLst>
          </p:cNvPr>
          <p:cNvSpPr>
            <a:spLocks noGrp="1"/>
          </p:cNvSpPr>
          <p:nvPr>
            <p:ph type="title"/>
          </p:nvPr>
        </p:nvSpPr>
        <p:spPr/>
        <p:txBody>
          <a:bodyPr/>
          <a:lstStyle/>
          <a:p>
            <a:r>
              <a:rPr lang="ja-JP" altLang="en-US">
                <a:solidFill>
                  <a:schemeClr val="accent1">
                    <a:lumMod val="50000"/>
                  </a:schemeClr>
                </a:solidFill>
              </a:rPr>
              <a:t>利用してもよい素材（このページは削除すること）</a:t>
            </a:r>
            <a:endParaRPr kumimoji="1" lang="ja-JP" altLang="en-US"/>
          </a:p>
        </p:txBody>
      </p:sp>
      <p:sp>
        <p:nvSpPr>
          <p:cNvPr id="3" name="Text Box 10">
            <a:extLst>
              <a:ext uri="{FF2B5EF4-FFF2-40B4-BE49-F238E27FC236}">
                <a16:creationId xmlns:a16="http://schemas.microsoft.com/office/drawing/2014/main" id="{95EB04F7-CBA6-46DA-91FB-17558FDECD4A}"/>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11</a:t>
            </a:fld>
            <a:endParaRPr kumimoji="0" lang="en-US" altLang="ja-JP" sz="1600" dirty="0">
              <a:solidFill>
                <a:srgbClr val="000000"/>
              </a:solidFill>
            </a:endParaRPr>
          </a:p>
        </p:txBody>
      </p:sp>
      <p:cxnSp>
        <p:nvCxnSpPr>
          <p:cNvPr id="4" name="直線コネクタ 3">
            <a:extLst>
              <a:ext uri="{FF2B5EF4-FFF2-40B4-BE49-F238E27FC236}">
                <a16:creationId xmlns:a16="http://schemas.microsoft.com/office/drawing/2014/main" id="{CDBA7113-E2D7-467B-A125-A511ED210AA4}"/>
              </a:ext>
            </a:extLst>
          </p:cNvPr>
          <p:cNvCxnSpPr>
            <a:cxnSpLocks/>
          </p:cNvCxnSpPr>
          <p:nvPr/>
        </p:nvCxnSpPr>
        <p:spPr bwMode="auto">
          <a:xfrm flipV="1">
            <a:off x="2387794" y="3737073"/>
            <a:ext cx="0" cy="2664000"/>
          </a:xfrm>
          <a:prstGeom prst="line">
            <a:avLst/>
          </a:prstGeom>
          <a:solidFill>
            <a:srgbClr val="00B8FF"/>
          </a:solidFill>
          <a:ln w="9525" cap="flat" cmpd="sng" algn="ctr">
            <a:solidFill>
              <a:schemeClr val="accent6"/>
            </a:solidFill>
            <a:prstDash val="dash"/>
            <a:round/>
            <a:headEnd type="none" w="med" len="med"/>
            <a:tailEnd type="none" w="med" len="med"/>
          </a:ln>
          <a:effectLst/>
        </p:spPr>
      </p:cxnSp>
      <p:cxnSp>
        <p:nvCxnSpPr>
          <p:cNvPr id="5" name="直線コネクタ 4">
            <a:extLst>
              <a:ext uri="{FF2B5EF4-FFF2-40B4-BE49-F238E27FC236}">
                <a16:creationId xmlns:a16="http://schemas.microsoft.com/office/drawing/2014/main" id="{A3611B5F-3189-48ED-9DB2-F0CA383F4946}"/>
              </a:ext>
            </a:extLst>
          </p:cNvPr>
          <p:cNvCxnSpPr/>
          <p:nvPr/>
        </p:nvCxnSpPr>
        <p:spPr bwMode="auto">
          <a:xfrm flipV="1">
            <a:off x="6006076" y="3683649"/>
            <a:ext cx="0" cy="2664000"/>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6" name="テキスト ボックス 5">
            <a:extLst>
              <a:ext uri="{FF2B5EF4-FFF2-40B4-BE49-F238E27FC236}">
                <a16:creationId xmlns:a16="http://schemas.microsoft.com/office/drawing/2014/main" id="{E23EED10-D5AE-4BE1-98D4-32B1E1E8BA11}"/>
              </a:ext>
            </a:extLst>
          </p:cNvPr>
          <p:cNvSpPr txBox="1"/>
          <p:nvPr/>
        </p:nvSpPr>
        <p:spPr>
          <a:xfrm>
            <a:off x="1065362" y="3647748"/>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IF</a:t>
            </a:r>
            <a:endParaRPr kumimoji="1" lang="ja-JP" altLang="en-US" dirty="0">
              <a:solidFill>
                <a:srgbClr val="2D2DB9"/>
              </a:solidFill>
              <a:latin typeface="Consolas" panose="020B0609020204030204" pitchFamily="49" charset="0"/>
              <a:cs typeface="Consolas" panose="020B0609020204030204" pitchFamily="49" charset="0"/>
            </a:endParaRPr>
          </a:p>
        </p:txBody>
      </p:sp>
      <p:sp>
        <p:nvSpPr>
          <p:cNvPr id="7" name="テキスト ボックス 6">
            <a:extLst>
              <a:ext uri="{FF2B5EF4-FFF2-40B4-BE49-F238E27FC236}">
                <a16:creationId xmlns:a16="http://schemas.microsoft.com/office/drawing/2014/main" id="{80E85736-4E1E-44FB-9218-7087F5780891}"/>
              </a:ext>
            </a:extLst>
          </p:cNvPr>
          <p:cNvSpPr txBox="1"/>
          <p:nvPr/>
        </p:nvSpPr>
        <p:spPr>
          <a:xfrm>
            <a:off x="4521746" y="3657040"/>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ID</a:t>
            </a:r>
            <a:endParaRPr kumimoji="1" lang="ja-JP" altLang="en-US" dirty="0">
              <a:solidFill>
                <a:srgbClr val="2D2DB9"/>
              </a:solidFill>
              <a:latin typeface="Consolas" panose="020B0609020204030204" pitchFamily="49" charset="0"/>
              <a:cs typeface="Consolas" panose="020B0609020204030204" pitchFamily="49" charset="0"/>
            </a:endParaRPr>
          </a:p>
        </p:txBody>
      </p:sp>
      <p:sp>
        <p:nvSpPr>
          <p:cNvPr id="8" name="テキスト ボックス 7">
            <a:extLst>
              <a:ext uri="{FF2B5EF4-FFF2-40B4-BE49-F238E27FC236}">
                <a16:creationId xmlns:a16="http://schemas.microsoft.com/office/drawing/2014/main" id="{6DC46901-1276-4827-A481-FB558295DCD0}"/>
              </a:ext>
            </a:extLst>
          </p:cNvPr>
          <p:cNvSpPr txBox="1"/>
          <p:nvPr/>
        </p:nvSpPr>
        <p:spPr>
          <a:xfrm>
            <a:off x="6150372" y="3666332"/>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EX</a:t>
            </a:r>
            <a:endParaRPr kumimoji="1" lang="ja-JP" altLang="en-US" dirty="0">
              <a:solidFill>
                <a:srgbClr val="2D2DB9"/>
              </a:solidFill>
              <a:latin typeface="Consolas" panose="020B0609020204030204" pitchFamily="49" charset="0"/>
              <a:cs typeface="Consolas" panose="020B0609020204030204" pitchFamily="49" charset="0"/>
            </a:endParaRPr>
          </a:p>
        </p:txBody>
      </p:sp>
      <p:cxnSp>
        <p:nvCxnSpPr>
          <p:cNvPr id="9" name="直線コネクタ 8">
            <a:extLst>
              <a:ext uri="{FF2B5EF4-FFF2-40B4-BE49-F238E27FC236}">
                <a16:creationId xmlns:a16="http://schemas.microsoft.com/office/drawing/2014/main" id="{41C59393-A0C5-46CF-907B-BE1D9FD9BABF}"/>
              </a:ext>
            </a:extLst>
          </p:cNvPr>
          <p:cNvCxnSpPr/>
          <p:nvPr/>
        </p:nvCxnSpPr>
        <p:spPr bwMode="auto">
          <a:xfrm flipV="1">
            <a:off x="6977741" y="3718070"/>
            <a:ext cx="0" cy="2664000"/>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10" name="テキスト ボックス 9">
            <a:extLst>
              <a:ext uri="{FF2B5EF4-FFF2-40B4-BE49-F238E27FC236}">
                <a16:creationId xmlns:a16="http://schemas.microsoft.com/office/drawing/2014/main" id="{7498EC45-643F-4E05-858F-4625496E78FB}"/>
              </a:ext>
            </a:extLst>
          </p:cNvPr>
          <p:cNvSpPr txBox="1"/>
          <p:nvPr/>
        </p:nvSpPr>
        <p:spPr>
          <a:xfrm>
            <a:off x="7402066" y="3691461"/>
            <a:ext cx="564578"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MEM</a:t>
            </a:r>
            <a:endParaRPr kumimoji="1" lang="ja-JP" altLang="en-US" dirty="0">
              <a:solidFill>
                <a:srgbClr val="2D2DB9"/>
              </a:solidFill>
              <a:latin typeface="Consolas" panose="020B0609020204030204" pitchFamily="49" charset="0"/>
              <a:cs typeface="Consolas" panose="020B0609020204030204" pitchFamily="49" charset="0"/>
            </a:endParaRPr>
          </a:p>
        </p:txBody>
      </p:sp>
      <p:cxnSp>
        <p:nvCxnSpPr>
          <p:cNvPr id="11" name="直線コネクタ 10">
            <a:extLst>
              <a:ext uri="{FF2B5EF4-FFF2-40B4-BE49-F238E27FC236}">
                <a16:creationId xmlns:a16="http://schemas.microsoft.com/office/drawing/2014/main" id="{0E1CC7F2-3918-4724-94F7-4F9D80B7DA14}"/>
              </a:ext>
            </a:extLst>
          </p:cNvPr>
          <p:cNvCxnSpPr/>
          <p:nvPr/>
        </p:nvCxnSpPr>
        <p:spPr bwMode="auto">
          <a:xfrm flipV="1">
            <a:off x="8482186" y="3708778"/>
            <a:ext cx="0" cy="2664000"/>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12" name="テキスト ボックス 11">
            <a:extLst>
              <a:ext uri="{FF2B5EF4-FFF2-40B4-BE49-F238E27FC236}">
                <a16:creationId xmlns:a16="http://schemas.microsoft.com/office/drawing/2014/main" id="{85D021DF-6671-43A7-99EA-0B0076BBBE80}"/>
              </a:ext>
            </a:extLst>
          </p:cNvPr>
          <p:cNvSpPr txBox="1"/>
          <p:nvPr/>
        </p:nvSpPr>
        <p:spPr>
          <a:xfrm>
            <a:off x="8770218" y="3682169"/>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WB</a:t>
            </a:r>
            <a:endParaRPr kumimoji="1" lang="ja-JP" altLang="en-US" dirty="0">
              <a:solidFill>
                <a:srgbClr val="2D2DB9"/>
              </a:solidFill>
              <a:latin typeface="Consolas" panose="020B0609020204030204" pitchFamily="49" charset="0"/>
              <a:cs typeface="Consolas" panose="020B0609020204030204" pitchFamily="49" charset="0"/>
            </a:endParaRPr>
          </a:p>
        </p:txBody>
      </p:sp>
      <p:grpSp>
        <p:nvGrpSpPr>
          <p:cNvPr id="13" name="グループ化 12">
            <a:extLst>
              <a:ext uri="{FF2B5EF4-FFF2-40B4-BE49-F238E27FC236}">
                <a16:creationId xmlns:a16="http://schemas.microsoft.com/office/drawing/2014/main" id="{21387EE6-2325-4AD4-8C5C-CC8D8F47B592}"/>
              </a:ext>
            </a:extLst>
          </p:cNvPr>
          <p:cNvGrpSpPr/>
          <p:nvPr/>
        </p:nvGrpSpPr>
        <p:grpSpPr>
          <a:xfrm>
            <a:off x="126570" y="4024809"/>
            <a:ext cx="9260689" cy="2376264"/>
            <a:chOff x="126570" y="2700922"/>
            <a:chExt cx="9260689" cy="2376264"/>
          </a:xfrm>
        </p:grpSpPr>
        <p:cxnSp>
          <p:nvCxnSpPr>
            <p:cNvPr id="14" name="直線矢印コネクタ 13">
              <a:extLst>
                <a:ext uri="{FF2B5EF4-FFF2-40B4-BE49-F238E27FC236}">
                  <a16:creationId xmlns:a16="http://schemas.microsoft.com/office/drawing/2014/main" id="{4CE12B73-33FB-4BC4-A50E-DF7664369A3F}"/>
                </a:ext>
              </a:extLst>
            </p:cNvPr>
            <p:cNvCxnSpPr/>
            <p:nvPr/>
          </p:nvCxnSpPr>
          <p:spPr>
            <a:xfrm>
              <a:off x="2481300" y="4087112"/>
              <a:ext cx="1770441" cy="0"/>
            </a:xfrm>
            <a:prstGeom prst="straightConnector1">
              <a:avLst/>
            </a:prstGeom>
            <a:noFill/>
            <a:ln w="9525" cap="flat" cmpd="sng" algn="ctr">
              <a:solidFill>
                <a:sysClr val="windowText" lastClr="000000"/>
              </a:solidFill>
              <a:prstDash val="solid"/>
              <a:tailEnd type="arrow" w="sm" len="sm"/>
            </a:ln>
            <a:effectLst/>
          </p:spPr>
        </p:cxnSp>
        <p:sp>
          <p:nvSpPr>
            <p:cNvPr id="15" name="正方形/長方形 14">
              <a:extLst>
                <a:ext uri="{FF2B5EF4-FFF2-40B4-BE49-F238E27FC236}">
                  <a16:creationId xmlns:a16="http://schemas.microsoft.com/office/drawing/2014/main" id="{459393E5-BDCC-4566-B3FA-EF7FEBAE36D9}"/>
                </a:ext>
              </a:extLst>
            </p:cNvPr>
            <p:cNvSpPr/>
            <p:nvPr/>
          </p:nvSpPr>
          <p:spPr>
            <a:xfrm>
              <a:off x="4262034" y="3585140"/>
              <a:ext cx="887135" cy="1224136"/>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m_regfile</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m_regs</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32)</a:t>
              </a:r>
            </a:p>
          </p:txBody>
        </p:sp>
        <p:sp>
          <p:nvSpPr>
            <p:cNvPr id="16" name="台形 15">
              <a:extLst>
                <a:ext uri="{FF2B5EF4-FFF2-40B4-BE49-F238E27FC236}">
                  <a16:creationId xmlns:a16="http://schemas.microsoft.com/office/drawing/2014/main" id="{A30BC250-F4E5-4EB9-B8F1-E1627E751E87}"/>
                </a:ext>
              </a:extLst>
            </p:cNvPr>
            <p:cNvSpPr/>
            <p:nvPr/>
          </p:nvSpPr>
          <p:spPr>
            <a:xfrm rot="5400000">
              <a:off x="6123810" y="3991110"/>
              <a:ext cx="595915"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t>
              </a:r>
              <a:endParaRPr kumimoji="1" lang="ja-JP" altLang="en-US" sz="1100" kern="0">
                <a:solidFill>
                  <a:prstClr val="black"/>
                </a:solidFill>
                <a:latin typeface="Calibri"/>
                <a:ea typeface="ＭＳ Ｐゴシック"/>
              </a:endParaRPr>
            </a:p>
          </p:txBody>
        </p:sp>
        <p:cxnSp>
          <p:nvCxnSpPr>
            <p:cNvPr id="17" name="直線矢印コネクタ 16">
              <a:extLst>
                <a:ext uri="{FF2B5EF4-FFF2-40B4-BE49-F238E27FC236}">
                  <a16:creationId xmlns:a16="http://schemas.microsoft.com/office/drawing/2014/main" id="{35046655-7BF0-4260-A521-7A37A71A40C5}"/>
                </a:ext>
              </a:extLst>
            </p:cNvPr>
            <p:cNvCxnSpPr/>
            <p:nvPr/>
          </p:nvCxnSpPr>
          <p:spPr>
            <a:xfrm>
              <a:off x="3021826" y="3747114"/>
              <a:ext cx="1224000" cy="1"/>
            </a:xfrm>
            <a:prstGeom prst="straightConnector1">
              <a:avLst/>
            </a:prstGeom>
            <a:noFill/>
            <a:ln w="9525" cap="flat" cmpd="sng" algn="ctr">
              <a:solidFill>
                <a:sysClr val="windowText" lastClr="000000"/>
              </a:solidFill>
              <a:prstDash val="solid"/>
              <a:tailEnd type="arrow" w="sm" len="sm"/>
            </a:ln>
            <a:effectLst/>
          </p:spPr>
        </p:cxnSp>
        <p:sp>
          <p:nvSpPr>
            <p:cNvPr id="18" name="テキスト ボックス 17">
              <a:extLst>
                <a:ext uri="{FF2B5EF4-FFF2-40B4-BE49-F238E27FC236}">
                  <a16:creationId xmlns:a16="http://schemas.microsoft.com/office/drawing/2014/main" id="{9130F609-1EA0-434A-AED2-CC4EBC2BF324}"/>
                </a:ext>
              </a:extLst>
            </p:cNvPr>
            <p:cNvSpPr txBox="1"/>
            <p:nvPr/>
          </p:nvSpPr>
          <p:spPr>
            <a:xfrm>
              <a:off x="3798978" y="3543007"/>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w_rs1</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9" name="テキスト ボックス 18">
              <a:extLst>
                <a:ext uri="{FF2B5EF4-FFF2-40B4-BE49-F238E27FC236}">
                  <a16:creationId xmlns:a16="http://schemas.microsoft.com/office/drawing/2014/main" id="{13C5127E-13C6-4BAE-8FE4-77CDE35FBFAC}"/>
                </a:ext>
              </a:extLst>
            </p:cNvPr>
            <p:cNvSpPr txBox="1"/>
            <p:nvPr/>
          </p:nvSpPr>
          <p:spPr>
            <a:xfrm>
              <a:off x="3790144" y="3897160"/>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20" name="直線コネクタ 19">
              <a:extLst>
                <a:ext uri="{FF2B5EF4-FFF2-40B4-BE49-F238E27FC236}">
                  <a16:creationId xmlns:a16="http://schemas.microsoft.com/office/drawing/2014/main" id="{CE68951C-9BD9-466E-B87C-3D941D7423B8}"/>
                </a:ext>
              </a:extLst>
            </p:cNvPr>
            <p:cNvCxnSpPr>
              <a:cxnSpLocks/>
            </p:cNvCxnSpPr>
            <p:nvPr/>
          </p:nvCxnSpPr>
          <p:spPr>
            <a:xfrm flipV="1">
              <a:off x="3021696" y="3058339"/>
              <a:ext cx="0" cy="1363866"/>
            </a:xfrm>
            <a:prstGeom prst="line">
              <a:avLst/>
            </a:prstGeom>
            <a:noFill/>
            <a:ln w="9525" cap="flat" cmpd="sng" algn="ctr">
              <a:solidFill>
                <a:sysClr val="windowText" lastClr="000000"/>
              </a:solidFill>
              <a:prstDash val="solid"/>
              <a:tailEnd type="none" w="sm" len="sm"/>
            </a:ln>
            <a:effectLst/>
          </p:spPr>
        </p:cxnSp>
        <p:cxnSp>
          <p:nvCxnSpPr>
            <p:cNvPr id="21" name="直線矢印コネクタ 20">
              <a:extLst>
                <a:ext uri="{FF2B5EF4-FFF2-40B4-BE49-F238E27FC236}">
                  <a16:creationId xmlns:a16="http://schemas.microsoft.com/office/drawing/2014/main" id="{37C6AD8B-6052-4CA4-AAA8-6AB11332210D}"/>
                </a:ext>
              </a:extLst>
            </p:cNvPr>
            <p:cNvCxnSpPr/>
            <p:nvPr/>
          </p:nvCxnSpPr>
          <p:spPr>
            <a:xfrm>
              <a:off x="3916912" y="4658486"/>
              <a:ext cx="336106" cy="0"/>
            </a:xfrm>
            <a:prstGeom prst="straightConnector1">
              <a:avLst/>
            </a:prstGeom>
            <a:noFill/>
            <a:ln w="9525" cap="flat" cmpd="sng" algn="ctr">
              <a:solidFill>
                <a:sysClr val="windowText" lastClr="000000"/>
              </a:solidFill>
              <a:prstDash val="solid"/>
              <a:tailEnd type="arrow" w="sm" len="sm"/>
            </a:ln>
            <a:effectLst/>
          </p:spPr>
        </p:cxnSp>
        <p:sp>
          <p:nvSpPr>
            <p:cNvPr id="22" name="円/楕円 12">
              <a:extLst>
                <a:ext uri="{FF2B5EF4-FFF2-40B4-BE49-F238E27FC236}">
                  <a16:creationId xmlns:a16="http://schemas.microsoft.com/office/drawing/2014/main" id="{F9EDC287-9172-4CE0-9590-4A44F754B6E9}"/>
                </a:ext>
              </a:extLst>
            </p:cNvPr>
            <p:cNvSpPr/>
            <p:nvPr/>
          </p:nvSpPr>
          <p:spPr>
            <a:xfrm>
              <a:off x="2998126" y="4066832"/>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23" name="直線矢印コネクタ 22">
              <a:extLst>
                <a:ext uri="{FF2B5EF4-FFF2-40B4-BE49-F238E27FC236}">
                  <a16:creationId xmlns:a16="http://schemas.microsoft.com/office/drawing/2014/main" id="{4800553B-8D3E-4210-BFFB-AC2C368E8306}"/>
                </a:ext>
              </a:extLst>
            </p:cNvPr>
            <p:cNvCxnSpPr>
              <a:cxnSpLocks/>
            </p:cNvCxnSpPr>
            <p:nvPr/>
          </p:nvCxnSpPr>
          <p:spPr>
            <a:xfrm>
              <a:off x="3020985" y="4409831"/>
              <a:ext cx="1225860" cy="0"/>
            </a:xfrm>
            <a:prstGeom prst="straightConnector1">
              <a:avLst/>
            </a:prstGeom>
            <a:noFill/>
            <a:ln w="9525" cap="flat" cmpd="sng" algn="ctr">
              <a:solidFill>
                <a:sysClr val="windowText" lastClr="000000"/>
              </a:solidFill>
              <a:prstDash val="solid"/>
              <a:tailEnd type="arrow" w="sm" len="sm"/>
            </a:ln>
            <a:effectLst/>
          </p:spPr>
        </p:cxnSp>
        <p:cxnSp>
          <p:nvCxnSpPr>
            <p:cNvPr id="24" name="直線矢印コネクタ 23">
              <a:extLst>
                <a:ext uri="{FF2B5EF4-FFF2-40B4-BE49-F238E27FC236}">
                  <a16:creationId xmlns:a16="http://schemas.microsoft.com/office/drawing/2014/main" id="{A3ED3E80-12CF-4220-AB06-62CDEDE6F7F9}"/>
                </a:ext>
              </a:extLst>
            </p:cNvPr>
            <p:cNvCxnSpPr/>
            <p:nvPr/>
          </p:nvCxnSpPr>
          <p:spPr>
            <a:xfrm>
              <a:off x="5149945" y="3932361"/>
              <a:ext cx="1163810" cy="0"/>
            </a:xfrm>
            <a:prstGeom prst="straightConnector1">
              <a:avLst/>
            </a:prstGeom>
            <a:noFill/>
            <a:ln w="9525" cap="flat" cmpd="sng" algn="ctr">
              <a:solidFill>
                <a:sysClr val="windowText" lastClr="000000"/>
              </a:solidFill>
              <a:prstDash val="solid"/>
              <a:tailEnd type="arrow" w="sm" len="sm"/>
            </a:ln>
            <a:effectLst/>
          </p:spPr>
        </p:cxnSp>
        <p:cxnSp>
          <p:nvCxnSpPr>
            <p:cNvPr id="25" name="直線矢印コネクタ 24">
              <a:extLst>
                <a:ext uri="{FF2B5EF4-FFF2-40B4-BE49-F238E27FC236}">
                  <a16:creationId xmlns:a16="http://schemas.microsoft.com/office/drawing/2014/main" id="{BE6973D2-CAFB-4A68-AF7C-CBFCE28B3DDD}"/>
                </a:ext>
              </a:extLst>
            </p:cNvPr>
            <p:cNvCxnSpPr/>
            <p:nvPr/>
          </p:nvCxnSpPr>
          <p:spPr>
            <a:xfrm>
              <a:off x="5133277" y="4464805"/>
              <a:ext cx="612000" cy="0"/>
            </a:xfrm>
            <a:prstGeom prst="straightConnector1">
              <a:avLst/>
            </a:prstGeom>
            <a:noFill/>
            <a:ln w="9525" cap="flat" cmpd="sng" algn="ctr">
              <a:solidFill>
                <a:sysClr val="windowText" lastClr="000000"/>
              </a:solidFill>
              <a:prstDash val="solid"/>
              <a:tailEnd type="arrow" w="sm" len="sm"/>
            </a:ln>
            <a:effectLst/>
          </p:spPr>
        </p:cxnSp>
        <p:sp>
          <p:nvSpPr>
            <p:cNvPr id="26" name="テキスト ボックス 25">
              <a:extLst>
                <a:ext uri="{FF2B5EF4-FFF2-40B4-BE49-F238E27FC236}">
                  <a16:creationId xmlns:a16="http://schemas.microsoft.com/office/drawing/2014/main" id="{1983FB4D-DCC8-44C1-AA48-7C7175304DE9}"/>
                </a:ext>
              </a:extLst>
            </p:cNvPr>
            <p:cNvSpPr txBox="1"/>
            <p:nvPr/>
          </p:nvSpPr>
          <p:spPr>
            <a:xfrm>
              <a:off x="5599178" y="3722189"/>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w_rrs1</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27" name="テキスト ボックス 26">
              <a:extLst>
                <a:ext uri="{FF2B5EF4-FFF2-40B4-BE49-F238E27FC236}">
                  <a16:creationId xmlns:a16="http://schemas.microsoft.com/office/drawing/2014/main" id="{C0482BFC-E658-4879-A647-3DFDC2B3DD57}"/>
                </a:ext>
              </a:extLst>
            </p:cNvPr>
            <p:cNvSpPr txBox="1"/>
            <p:nvPr/>
          </p:nvSpPr>
          <p:spPr>
            <a:xfrm>
              <a:off x="5334567" y="4268317"/>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28" name="直線コネクタ 27">
              <a:extLst>
                <a:ext uri="{FF2B5EF4-FFF2-40B4-BE49-F238E27FC236}">
                  <a16:creationId xmlns:a16="http://schemas.microsoft.com/office/drawing/2014/main" id="{1A71C6A3-D966-410D-8A89-285B35383CF4}"/>
                </a:ext>
              </a:extLst>
            </p:cNvPr>
            <p:cNvCxnSpPr>
              <a:cxnSpLocks/>
            </p:cNvCxnSpPr>
            <p:nvPr/>
          </p:nvCxnSpPr>
          <p:spPr>
            <a:xfrm flipH="1">
              <a:off x="3916912" y="5077186"/>
              <a:ext cx="5463997" cy="0"/>
            </a:xfrm>
            <a:prstGeom prst="line">
              <a:avLst/>
            </a:prstGeom>
            <a:noFill/>
            <a:ln w="9525" cap="flat" cmpd="sng" algn="ctr">
              <a:solidFill>
                <a:sysClr val="windowText" lastClr="000000"/>
              </a:solidFill>
              <a:prstDash val="solid"/>
              <a:tailEnd type="none" w="sm" len="sm"/>
            </a:ln>
            <a:effectLst/>
          </p:spPr>
        </p:cxnSp>
        <p:cxnSp>
          <p:nvCxnSpPr>
            <p:cNvPr id="29" name="直線コネクタ 28">
              <a:extLst>
                <a:ext uri="{FF2B5EF4-FFF2-40B4-BE49-F238E27FC236}">
                  <a16:creationId xmlns:a16="http://schemas.microsoft.com/office/drawing/2014/main" id="{2C1B9EFD-AAFE-492A-B664-6AE8EFDCA0F4}"/>
                </a:ext>
              </a:extLst>
            </p:cNvPr>
            <p:cNvCxnSpPr>
              <a:cxnSpLocks/>
            </p:cNvCxnSpPr>
            <p:nvPr/>
          </p:nvCxnSpPr>
          <p:spPr>
            <a:xfrm>
              <a:off x="3920087" y="4654693"/>
              <a:ext cx="0" cy="422493"/>
            </a:xfrm>
            <a:prstGeom prst="line">
              <a:avLst/>
            </a:prstGeom>
            <a:noFill/>
            <a:ln w="9525" cap="flat" cmpd="sng" algn="ctr">
              <a:solidFill>
                <a:sysClr val="windowText" lastClr="000000"/>
              </a:solidFill>
              <a:prstDash val="solid"/>
              <a:tailEnd type="none" w="sm" len="sm"/>
            </a:ln>
            <a:effectLst/>
          </p:spPr>
        </p:cxnSp>
        <p:sp>
          <p:nvSpPr>
            <p:cNvPr id="30" name="台形 29">
              <a:extLst>
                <a:ext uri="{FF2B5EF4-FFF2-40B4-BE49-F238E27FC236}">
                  <a16:creationId xmlns:a16="http://schemas.microsoft.com/office/drawing/2014/main" id="{5CED76D8-60A2-4AA2-9D41-820E4D0C9C12}"/>
                </a:ext>
              </a:extLst>
            </p:cNvPr>
            <p:cNvSpPr/>
            <p:nvPr/>
          </p:nvSpPr>
          <p:spPr>
            <a:xfrm rot="5400000">
              <a:off x="1014350" y="3116183"/>
              <a:ext cx="451897"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t>
              </a:r>
              <a:endParaRPr kumimoji="1" lang="ja-JP" altLang="en-US" sz="1100" kern="0">
                <a:solidFill>
                  <a:prstClr val="black"/>
                </a:solidFill>
                <a:latin typeface="Calibri"/>
                <a:ea typeface="ＭＳ Ｐゴシック"/>
              </a:endParaRPr>
            </a:p>
          </p:txBody>
        </p:sp>
        <p:cxnSp>
          <p:nvCxnSpPr>
            <p:cNvPr id="31" name="直線矢印コネクタ 30">
              <a:extLst>
                <a:ext uri="{FF2B5EF4-FFF2-40B4-BE49-F238E27FC236}">
                  <a16:creationId xmlns:a16="http://schemas.microsoft.com/office/drawing/2014/main" id="{814818BF-CE54-4D58-AD70-26CC25922592}"/>
                </a:ext>
              </a:extLst>
            </p:cNvPr>
            <p:cNvCxnSpPr/>
            <p:nvPr/>
          </p:nvCxnSpPr>
          <p:spPr>
            <a:xfrm>
              <a:off x="606366" y="4087892"/>
              <a:ext cx="828000" cy="0"/>
            </a:xfrm>
            <a:prstGeom prst="straightConnector1">
              <a:avLst/>
            </a:prstGeom>
            <a:noFill/>
            <a:ln w="9525" cap="flat" cmpd="sng" algn="ctr">
              <a:solidFill>
                <a:sysClr val="windowText" lastClr="000000"/>
              </a:solidFill>
              <a:prstDash val="solid"/>
              <a:tailEnd type="arrow" w="sm" len="sm"/>
            </a:ln>
            <a:effectLst/>
          </p:spPr>
        </p:cxnSp>
        <p:sp>
          <p:nvSpPr>
            <p:cNvPr id="32" name="正方形/長方形 31">
              <a:extLst>
                <a:ext uri="{FF2B5EF4-FFF2-40B4-BE49-F238E27FC236}">
                  <a16:creationId xmlns:a16="http://schemas.microsoft.com/office/drawing/2014/main" id="{AD22E81E-7E49-4F3D-87A4-ADED60AB1AEF}"/>
                </a:ext>
              </a:extLst>
            </p:cNvPr>
            <p:cNvSpPr/>
            <p:nvPr/>
          </p:nvSpPr>
          <p:spPr>
            <a:xfrm>
              <a:off x="301180" y="3893255"/>
              <a:ext cx="322599" cy="401135"/>
            </a:xfrm>
            <a:prstGeom prst="rect">
              <a:avLst/>
            </a:prstGeom>
            <a:solidFill>
              <a:schemeClr val="bg1">
                <a:lumMod val="95000"/>
              </a:scheme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r_pc</a:t>
              </a: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33" name="直線矢印コネクタ 32">
              <a:extLst>
                <a:ext uri="{FF2B5EF4-FFF2-40B4-BE49-F238E27FC236}">
                  <a16:creationId xmlns:a16="http://schemas.microsoft.com/office/drawing/2014/main" id="{1C25FEF2-93C8-4902-AB71-E18B68135611}"/>
                </a:ext>
              </a:extLst>
            </p:cNvPr>
            <p:cNvCxnSpPr/>
            <p:nvPr/>
          </p:nvCxnSpPr>
          <p:spPr>
            <a:xfrm>
              <a:off x="733229" y="3322282"/>
              <a:ext cx="396044" cy="0"/>
            </a:xfrm>
            <a:prstGeom prst="straightConnector1">
              <a:avLst/>
            </a:prstGeom>
            <a:noFill/>
            <a:ln w="9525" cap="flat" cmpd="sng" algn="ctr">
              <a:solidFill>
                <a:sysClr val="windowText" lastClr="000000"/>
              </a:solidFill>
              <a:prstDash val="solid"/>
              <a:tailEnd type="arrow" w="sm" len="sm"/>
            </a:ln>
            <a:effectLst/>
          </p:spPr>
        </p:cxnSp>
        <p:cxnSp>
          <p:nvCxnSpPr>
            <p:cNvPr id="34" name="直線コネクタ 33">
              <a:extLst>
                <a:ext uri="{FF2B5EF4-FFF2-40B4-BE49-F238E27FC236}">
                  <a16:creationId xmlns:a16="http://schemas.microsoft.com/office/drawing/2014/main" id="{C7FBDE80-8D0D-49B6-8104-4164BBD6E1D6}"/>
                </a:ext>
              </a:extLst>
            </p:cNvPr>
            <p:cNvCxnSpPr/>
            <p:nvPr/>
          </p:nvCxnSpPr>
          <p:spPr>
            <a:xfrm>
              <a:off x="733229" y="3322283"/>
              <a:ext cx="0" cy="756221"/>
            </a:xfrm>
            <a:prstGeom prst="line">
              <a:avLst/>
            </a:prstGeom>
            <a:noFill/>
            <a:ln w="9525" cap="flat" cmpd="sng" algn="ctr">
              <a:solidFill>
                <a:sysClr val="windowText" lastClr="000000"/>
              </a:solidFill>
              <a:prstDash val="solid"/>
              <a:tailEnd type="none" w="sm" len="sm"/>
            </a:ln>
            <a:effectLst/>
          </p:spPr>
        </p:cxnSp>
        <p:sp>
          <p:nvSpPr>
            <p:cNvPr id="35" name="円/楕円 29">
              <a:extLst>
                <a:ext uri="{FF2B5EF4-FFF2-40B4-BE49-F238E27FC236}">
                  <a16:creationId xmlns:a16="http://schemas.microsoft.com/office/drawing/2014/main" id="{E4F002A3-B844-4F31-8805-4A05CB8B2B67}"/>
                </a:ext>
              </a:extLst>
            </p:cNvPr>
            <p:cNvSpPr/>
            <p:nvPr/>
          </p:nvSpPr>
          <p:spPr>
            <a:xfrm>
              <a:off x="707988" y="4066270"/>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36" name="直線矢印コネクタ 35">
              <a:extLst>
                <a:ext uri="{FF2B5EF4-FFF2-40B4-BE49-F238E27FC236}">
                  <a16:creationId xmlns:a16="http://schemas.microsoft.com/office/drawing/2014/main" id="{FF61F62A-BB42-48FC-8D77-775A34E22472}"/>
                </a:ext>
              </a:extLst>
            </p:cNvPr>
            <p:cNvCxnSpPr/>
            <p:nvPr/>
          </p:nvCxnSpPr>
          <p:spPr>
            <a:xfrm>
              <a:off x="931251" y="3106258"/>
              <a:ext cx="201035" cy="0"/>
            </a:xfrm>
            <a:prstGeom prst="straightConnector1">
              <a:avLst/>
            </a:prstGeom>
            <a:noFill/>
            <a:ln w="9525" cap="flat" cmpd="sng" algn="ctr">
              <a:solidFill>
                <a:sysClr val="windowText" lastClr="000000"/>
              </a:solidFill>
              <a:prstDash val="solid"/>
              <a:tailEnd type="arrow" w="sm" len="sm"/>
            </a:ln>
            <a:effectLst/>
          </p:spPr>
        </p:cxnSp>
        <p:sp>
          <p:nvSpPr>
            <p:cNvPr id="37" name="テキスト ボックス 36">
              <a:extLst>
                <a:ext uri="{FF2B5EF4-FFF2-40B4-BE49-F238E27FC236}">
                  <a16:creationId xmlns:a16="http://schemas.microsoft.com/office/drawing/2014/main" id="{AFB8AD05-8256-4B99-8EF5-D5D20AFB1447}"/>
                </a:ext>
              </a:extLst>
            </p:cNvPr>
            <p:cNvSpPr txBox="1"/>
            <p:nvPr/>
          </p:nvSpPr>
          <p:spPr>
            <a:xfrm>
              <a:off x="779324" y="3023925"/>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4</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38" name="直線矢印コネクタ 37">
              <a:extLst>
                <a:ext uri="{FF2B5EF4-FFF2-40B4-BE49-F238E27FC236}">
                  <a16:creationId xmlns:a16="http://schemas.microsoft.com/office/drawing/2014/main" id="{E4A0F6FC-CCB0-4A28-9FE0-67F5E7BD0FFF}"/>
                </a:ext>
              </a:extLst>
            </p:cNvPr>
            <p:cNvCxnSpPr/>
            <p:nvPr/>
          </p:nvCxnSpPr>
          <p:spPr>
            <a:xfrm>
              <a:off x="126570" y="4078366"/>
              <a:ext cx="180020" cy="0"/>
            </a:xfrm>
            <a:prstGeom prst="straightConnector1">
              <a:avLst/>
            </a:prstGeom>
            <a:noFill/>
            <a:ln w="9525" cap="flat" cmpd="sng" algn="ctr">
              <a:solidFill>
                <a:sysClr val="windowText" lastClr="000000"/>
              </a:solidFill>
              <a:prstDash val="solid"/>
              <a:tailEnd type="arrow" w="sm" len="sm"/>
            </a:ln>
            <a:effectLst/>
          </p:spPr>
        </p:cxnSp>
        <p:cxnSp>
          <p:nvCxnSpPr>
            <p:cNvPr id="39" name="直線コネクタ 38">
              <a:extLst>
                <a:ext uri="{FF2B5EF4-FFF2-40B4-BE49-F238E27FC236}">
                  <a16:creationId xmlns:a16="http://schemas.microsoft.com/office/drawing/2014/main" id="{5A9EAEF7-53CD-484C-99B0-4E9BB2B84D5D}"/>
                </a:ext>
              </a:extLst>
            </p:cNvPr>
            <p:cNvCxnSpPr>
              <a:cxnSpLocks/>
            </p:cNvCxnSpPr>
            <p:nvPr/>
          </p:nvCxnSpPr>
          <p:spPr>
            <a:xfrm>
              <a:off x="126570" y="2700922"/>
              <a:ext cx="0" cy="1377444"/>
            </a:xfrm>
            <a:prstGeom prst="line">
              <a:avLst/>
            </a:prstGeom>
            <a:noFill/>
            <a:ln w="9525" cap="flat" cmpd="sng" algn="ctr">
              <a:solidFill>
                <a:sysClr val="windowText" lastClr="000000"/>
              </a:solidFill>
              <a:prstDash val="solid"/>
              <a:tailEnd type="none" w="sm" len="sm"/>
            </a:ln>
            <a:effectLst/>
          </p:spPr>
        </p:cxnSp>
        <p:cxnSp>
          <p:nvCxnSpPr>
            <p:cNvPr id="40" name="直線コネクタ 39">
              <a:extLst>
                <a:ext uri="{FF2B5EF4-FFF2-40B4-BE49-F238E27FC236}">
                  <a16:creationId xmlns:a16="http://schemas.microsoft.com/office/drawing/2014/main" id="{14A347EA-DB3D-484C-8131-3E3564A8BAAE}"/>
                </a:ext>
              </a:extLst>
            </p:cNvPr>
            <p:cNvCxnSpPr>
              <a:cxnSpLocks/>
            </p:cNvCxnSpPr>
            <p:nvPr/>
          </p:nvCxnSpPr>
          <p:spPr>
            <a:xfrm>
              <a:off x="1876061" y="2700922"/>
              <a:ext cx="0" cy="535811"/>
            </a:xfrm>
            <a:prstGeom prst="line">
              <a:avLst/>
            </a:prstGeom>
            <a:noFill/>
            <a:ln w="9525" cap="flat" cmpd="sng" algn="ctr">
              <a:solidFill>
                <a:sysClr val="windowText" lastClr="000000"/>
              </a:solidFill>
              <a:prstDash val="solid"/>
              <a:tailEnd type="none" w="sm" len="sm"/>
            </a:ln>
            <a:effectLst/>
          </p:spPr>
        </p:cxnSp>
        <p:cxnSp>
          <p:nvCxnSpPr>
            <p:cNvPr id="41" name="直線コネクタ 40">
              <a:extLst>
                <a:ext uri="{FF2B5EF4-FFF2-40B4-BE49-F238E27FC236}">
                  <a16:creationId xmlns:a16="http://schemas.microsoft.com/office/drawing/2014/main" id="{C7C5E385-0DF5-4E77-95C5-F1EAA9D7E1FF}"/>
                </a:ext>
              </a:extLst>
            </p:cNvPr>
            <p:cNvCxnSpPr/>
            <p:nvPr/>
          </p:nvCxnSpPr>
          <p:spPr>
            <a:xfrm flipH="1">
              <a:off x="126570" y="2700922"/>
              <a:ext cx="1748416" cy="0"/>
            </a:xfrm>
            <a:prstGeom prst="line">
              <a:avLst/>
            </a:prstGeom>
            <a:noFill/>
            <a:ln w="9525" cap="flat" cmpd="sng" algn="ctr">
              <a:solidFill>
                <a:sysClr val="windowText" lastClr="000000"/>
              </a:solidFill>
              <a:prstDash val="solid"/>
              <a:tailEnd type="none" w="sm" len="sm"/>
            </a:ln>
            <a:effectLst/>
          </p:spPr>
        </p:cxnSp>
        <p:sp>
          <p:nvSpPr>
            <p:cNvPr id="42" name="正方形/長方形 41">
              <a:extLst>
                <a:ext uri="{FF2B5EF4-FFF2-40B4-BE49-F238E27FC236}">
                  <a16:creationId xmlns:a16="http://schemas.microsoft.com/office/drawing/2014/main" id="{DC3F23E6-AD8F-419C-A6CB-F5413D27AE34}"/>
                </a:ext>
              </a:extLst>
            </p:cNvPr>
            <p:cNvSpPr/>
            <p:nvPr/>
          </p:nvSpPr>
          <p:spPr>
            <a:xfrm>
              <a:off x="1441762" y="3802522"/>
              <a:ext cx="1039538"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err="1">
                  <a:solidFill>
                    <a:schemeClr val="accent6"/>
                  </a:solidFill>
                  <a:latin typeface="Times New Roman" pitchFamily="18" charset="0"/>
                  <a:ea typeface="ＭＳ Ｐゴシック"/>
                  <a:cs typeface="Times New Roman" pitchFamily="18" charset="0"/>
                </a:rPr>
                <a:t>m</a:t>
              </a:r>
              <a:r>
                <a:rPr kumimoji="1" lang="en-US" altLang="ja-JP" sz="1050" kern="0">
                  <a:solidFill>
                    <a:schemeClr val="accent6"/>
                  </a:solidFill>
                  <a:latin typeface="Times New Roman" pitchFamily="18" charset="0"/>
                  <a:ea typeface="ＭＳ Ｐゴシック"/>
                  <a:cs typeface="Times New Roman" pitchFamily="18" charset="0"/>
                </a:rPr>
                <a:t>_memory</a:t>
              </a:r>
              <a:endParaRPr kumimoji="1" lang="en-US" altLang="ja-JP" sz="1050" kern="0" dirty="0">
                <a:solidFill>
                  <a:schemeClr val="accent6"/>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m_imem</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4096)</a:t>
              </a:r>
            </a:p>
          </p:txBody>
        </p:sp>
        <p:cxnSp>
          <p:nvCxnSpPr>
            <p:cNvPr id="43" name="直線コネクタ 42">
              <a:extLst>
                <a:ext uri="{FF2B5EF4-FFF2-40B4-BE49-F238E27FC236}">
                  <a16:creationId xmlns:a16="http://schemas.microsoft.com/office/drawing/2014/main" id="{C78D6069-31C6-43E4-B270-0834FD2E1485}"/>
                </a:ext>
              </a:extLst>
            </p:cNvPr>
            <p:cNvCxnSpPr/>
            <p:nvPr/>
          </p:nvCxnSpPr>
          <p:spPr>
            <a:xfrm flipH="1">
              <a:off x="1348312" y="3236733"/>
              <a:ext cx="527749" cy="0"/>
            </a:xfrm>
            <a:prstGeom prst="line">
              <a:avLst/>
            </a:prstGeom>
            <a:noFill/>
            <a:ln w="9525" cap="flat" cmpd="sng" algn="ctr">
              <a:solidFill>
                <a:sysClr val="windowText" lastClr="000000"/>
              </a:solidFill>
              <a:prstDash val="solid"/>
              <a:tailEnd type="none" w="sm" len="sm"/>
            </a:ln>
            <a:effectLst/>
          </p:spPr>
        </p:cxnSp>
        <p:sp>
          <p:nvSpPr>
            <p:cNvPr id="44" name="テキスト ボックス 43">
              <a:extLst>
                <a:ext uri="{FF2B5EF4-FFF2-40B4-BE49-F238E27FC236}">
                  <a16:creationId xmlns:a16="http://schemas.microsoft.com/office/drawing/2014/main" id="{17FB67C6-3233-42ED-B3F9-C6BF569160DB}"/>
                </a:ext>
              </a:extLst>
            </p:cNvPr>
            <p:cNvSpPr txBox="1"/>
            <p:nvPr/>
          </p:nvSpPr>
          <p:spPr>
            <a:xfrm>
              <a:off x="2570058" y="3864112"/>
              <a:ext cx="246862" cy="161583"/>
            </a:xfrm>
            <a:prstGeom prst="rect">
              <a:avLst/>
            </a:prstGeom>
            <a:noFill/>
          </p:spPr>
          <p:txBody>
            <a:bodyPr wrap="none" lIns="0" tIns="0" rIns="0" bIns="0" rtlCol="0">
              <a:spAutoFit/>
            </a:bodyPr>
            <a:lstStyle/>
            <a:p>
              <a:pPr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w_ir</a:t>
              </a: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45" name="正方形/長方形 44">
              <a:extLst>
                <a:ext uri="{FF2B5EF4-FFF2-40B4-BE49-F238E27FC236}">
                  <a16:creationId xmlns:a16="http://schemas.microsoft.com/office/drawing/2014/main" id="{A683F63F-8430-49DF-92DB-DA8BEB24922E}"/>
                </a:ext>
              </a:extLst>
            </p:cNvPr>
            <p:cNvSpPr/>
            <p:nvPr/>
          </p:nvSpPr>
          <p:spPr>
            <a:xfrm>
              <a:off x="1488091" y="3951302"/>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46" name="正方形/長方形 45">
              <a:extLst>
                <a:ext uri="{FF2B5EF4-FFF2-40B4-BE49-F238E27FC236}">
                  <a16:creationId xmlns:a16="http://schemas.microsoft.com/office/drawing/2014/main" id="{0D2BB7CB-76B3-41EA-9ABF-6607F0F2CDC0}"/>
                </a:ext>
              </a:extLst>
            </p:cNvPr>
            <p:cNvSpPr/>
            <p:nvPr/>
          </p:nvSpPr>
          <p:spPr>
            <a:xfrm>
              <a:off x="2369215" y="3956956"/>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47" name="テキスト ボックス 46">
              <a:extLst>
                <a:ext uri="{FF2B5EF4-FFF2-40B4-BE49-F238E27FC236}">
                  <a16:creationId xmlns:a16="http://schemas.microsoft.com/office/drawing/2014/main" id="{9FD11FA3-B64F-4EBC-9B6D-E28341C2F649}"/>
                </a:ext>
              </a:extLst>
            </p:cNvPr>
            <p:cNvSpPr txBox="1"/>
            <p:nvPr/>
          </p:nvSpPr>
          <p:spPr>
            <a:xfrm>
              <a:off x="842586" y="4152466"/>
              <a:ext cx="567463" cy="161583"/>
            </a:xfrm>
            <a:prstGeom prst="rect">
              <a:avLst/>
            </a:prstGeom>
            <a:noFill/>
          </p:spPr>
          <p:txBody>
            <a:bodyPr wrap="none" lIns="0" tIns="0" rIns="0" bIns="0" rtlCol="0">
              <a:spAutoFit/>
            </a:bodyPr>
            <a:lstStyle/>
            <a:p>
              <a:pPr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r_pc</a:t>
              </a:r>
              <a:r>
                <a:rPr kumimoji="1" lang="en-US" altLang="ja-JP" sz="1050" kern="0" dirty="0">
                  <a:solidFill>
                    <a:prstClr val="black"/>
                  </a:solidFill>
                  <a:latin typeface="Times New Roman" pitchFamily="18" charset="0"/>
                  <a:ea typeface="ＭＳ Ｐゴシック"/>
                  <a:cs typeface="Times New Roman" pitchFamily="18" charset="0"/>
                </a:rPr>
                <a:t>[13:2]</a:t>
              </a:r>
            </a:p>
          </p:txBody>
        </p:sp>
        <p:cxnSp>
          <p:nvCxnSpPr>
            <p:cNvPr id="48" name="直線コネクタ 47">
              <a:extLst>
                <a:ext uri="{FF2B5EF4-FFF2-40B4-BE49-F238E27FC236}">
                  <a16:creationId xmlns:a16="http://schemas.microsoft.com/office/drawing/2014/main" id="{E160F46E-F3B9-4FF9-BB79-EFB3C513339A}"/>
                </a:ext>
              </a:extLst>
            </p:cNvPr>
            <p:cNvCxnSpPr/>
            <p:nvPr/>
          </p:nvCxnSpPr>
          <p:spPr bwMode="auto">
            <a:xfrm flipH="1">
              <a:off x="1541051" y="3188480"/>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9" name="テキスト ボックス 48">
              <a:extLst>
                <a:ext uri="{FF2B5EF4-FFF2-40B4-BE49-F238E27FC236}">
                  <a16:creationId xmlns:a16="http://schemas.microsoft.com/office/drawing/2014/main" id="{9AE433A8-53C1-4147-B0D3-D0B479591717}"/>
                </a:ext>
              </a:extLst>
            </p:cNvPr>
            <p:cNvSpPr txBox="1"/>
            <p:nvPr/>
          </p:nvSpPr>
          <p:spPr>
            <a:xfrm>
              <a:off x="1523872" y="3034250"/>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0" name="直線コネクタ 49">
              <a:extLst>
                <a:ext uri="{FF2B5EF4-FFF2-40B4-BE49-F238E27FC236}">
                  <a16:creationId xmlns:a16="http://schemas.microsoft.com/office/drawing/2014/main" id="{6BC5D0C0-5572-40F3-ACA6-C83C836283E2}"/>
                </a:ext>
              </a:extLst>
            </p:cNvPr>
            <p:cNvCxnSpPr/>
            <p:nvPr/>
          </p:nvCxnSpPr>
          <p:spPr bwMode="auto">
            <a:xfrm flipH="1">
              <a:off x="698384" y="3584234"/>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1" name="テキスト ボックス 50">
              <a:extLst>
                <a:ext uri="{FF2B5EF4-FFF2-40B4-BE49-F238E27FC236}">
                  <a16:creationId xmlns:a16="http://schemas.microsoft.com/office/drawing/2014/main" id="{FC4B60BE-7966-4872-A6AB-C3049C38782D}"/>
                </a:ext>
              </a:extLst>
            </p:cNvPr>
            <p:cNvSpPr txBox="1"/>
            <p:nvPr/>
          </p:nvSpPr>
          <p:spPr>
            <a:xfrm>
              <a:off x="788768" y="3532644"/>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2" name="直線コネクタ 51">
              <a:extLst>
                <a:ext uri="{FF2B5EF4-FFF2-40B4-BE49-F238E27FC236}">
                  <a16:creationId xmlns:a16="http://schemas.microsoft.com/office/drawing/2014/main" id="{5E5CC610-F0E0-4293-8462-84F207B1647E}"/>
                </a:ext>
              </a:extLst>
            </p:cNvPr>
            <p:cNvCxnSpPr/>
            <p:nvPr/>
          </p:nvCxnSpPr>
          <p:spPr bwMode="auto">
            <a:xfrm flipH="1">
              <a:off x="2620793" y="405257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3" name="テキスト ボックス 52">
              <a:extLst>
                <a:ext uri="{FF2B5EF4-FFF2-40B4-BE49-F238E27FC236}">
                  <a16:creationId xmlns:a16="http://schemas.microsoft.com/office/drawing/2014/main" id="{017F2171-C1BB-4AB3-91A6-B050752080BF}"/>
                </a:ext>
              </a:extLst>
            </p:cNvPr>
            <p:cNvSpPr txBox="1"/>
            <p:nvPr/>
          </p:nvSpPr>
          <p:spPr>
            <a:xfrm>
              <a:off x="2603614" y="413103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4" name="直線コネクタ 53">
              <a:extLst>
                <a:ext uri="{FF2B5EF4-FFF2-40B4-BE49-F238E27FC236}">
                  <a16:creationId xmlns:a16="http://schemas.microsoft.com/office/drawing/2014/main" id="{BC47CEAC-31D7-4F2B-A4A8-44B2DFC097BA}"/>
                </a:ext>
              </a:extLst>
            </p:cNvPr>
            <p:cNvCxnSpPr/>
            <p:nvPr/>
          </p:nvCxnSpPr>
          <p:spPr bwMode="auto">
            <a:xfrm flipH="1">
              <a:off x="1079853" y="4037711"/>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5" name="テキスト ボックス 54">
              <a:extLst>
                <a:ext uri="{FF2B5EF4-FFF2-40B4-BE49-F238E27FC236}">
                  <a16:creationId xmlns:a16="http://schemas.microsoft.com/office/drawing/2014/main" id="{E8A7A1CE-A90E-4857-9DBB-3C7375FEF520}"/>
                </a:ext>
              </a:extLst>
            </p:cNvPr>
            <p:cNvSpPr txBox="1"/>
            <p:nvPr/>
          </p:nvSpPr>
          <p:spPr>
            <a:xfrm>
              <a:off x="1062674" y="3883481"/>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6" name="直線コネクタ 55">
              <a:extLst>
                <a:ext uri="{FF2B5EF4-FFF2-40B4-BE49-F238E27FC236}">
                  <a16:creationId xmlns:a16="http://schemas.microsoft.com/office/drawing/2014/main" id="{9ADCD2EB-5D60-466F-B7DC-999B1BC4DF45}"/>
                </a:ext>
              </a:extLst>
            </p:cNvPr>
            <p:cNvCxnSpPr/>
            <p:nvPr/>
          </p:nvCxnSpPr>
          <p:spPr bwMode="auto">
            <a:xfrm flipH="1">
              <a:off x="5245355" y="441438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7" name="テキスト ボックス 56">
              <a:extLst>
                <a:ext uri="{FF2B5EF4-FFF2-40B4-BE49-F238E27FC236}">
                  <a16:creationId xmlns:a16="http://schemas.microsoft.com/office/drawing/2014/main" id="{26E59621-575F-41F4-8E78-43843621500D}"/>
                </a:ext>
              </a:extLst>
            </p:cNvPr>
            <p:cNvSpPr txBox="1"/>
            <p:nvPr/>
          </p:nvSpPr>
          <p:spPr>
            <a:xfrm>
              <a:off x="5228176" y="449284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8" name="直線コネクタ 57">
              <a:extLst>
                <a:ext uri="{FF2B5EF4-FFF2-40B4-BE49-F238E27FC236}">
                  <a16:creationId xmlns:a16="http://schemas.microsoft.com/office/drawing/2014/main" id="{62DCD915-0083-4D80-B660-A5319C02F43B}"/>
                </a:ext>
              </a:extLst>
            </p:cNvPr>
            <p:cNvCxnSpPr/>
            <p:nvPr/>
          </p:nvCxnSpPr>
          <p:spPr bwMode="auto">
            <a:xfrm flipH="1">
              <a:off x="5248474" y="388175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9" name="テキスト ボックス 58">
              <a:extLst>
                <a:ext uri="{FF2B5EF4-FFF2-40B4-BE49-F238E27FC236}">
                  <a16:creationId xmlns:a16="http://schemas.microsoft.com/office/drawing/2014/main" id="{83A05349-A5ED-464E-A88B-6D78FFA16912}"/>
                </a:ext>
              </a:extLst>
            </p:cNvPr>
            <p:cNvSpPr txBox="1"/>
            <p:nvPr/>
          </p:nvSpPr>
          <p:spPr>
            <a:xfrm>
              <a:off x="5231295" y="396021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60" name="直線コネクタ 59">
              <a:extLst>
                <a:ext uri="{FF2B5EF4-FFF2-40B4-BE49-F238E27FC236}">
                  <a16:creationId xmlns:a16="http://schemas.microsoft.com/office/drawing/2014/main" id="{6531C449-9ACA-4DC1-AA7C-B9033C6EACA0}"/>
                </a:ext>
              </a:extLst>
            </p:cNvPr>
            <p:cNvCxnSpPr/>
            <p:nvPr/>
          </p:nvCxnSpPr>
          <p:spPr bwMode="auto">
            <a:xfrm flipH="1">
              <a:off x="3130354" y="370403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1" name="テキスト ボックス 60">
              <a:extLst>
                <a:ext uri="{FF2B5EF4-FFF2-40B4-BE49-F238E27FC236}">
                  <a16:creationId xmlns:a16="http://schemas.microsoft.com/office/drawing/2014/main" id="{AA18D552-0B38-4516-9878-8D747B26C013}"/>
                </a:ext>
              </a:extLst>
            </p:cNvPr>
            <p:cNvSpPr txBox="1"/>
            <p:nvPr/>
          </p:nvSpPr>
          <p:spPr>
            <a:xfrm>
              <a:off x="3129842" y="377535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62" name="直線コネクタ 61">
              <a:extLst>
                <a:ext uri="{FF2B5EF4-FFF2-40B4-BE49-F238E27FC236}">
                  <a16:creationId xmlns:a16="http://schemas.microsoft.com/office/drawing/2014/main" id="{0E975404-4AB5-4E6C-9879-D90E199F6E57}"/>
                </a:ext>
              </a:extLst>
            </p:cNvPr>
            <p:cNvCxnSpPr/>
            <p:nvPr/>
          </p:nvCxnSpPr>
          <p:spPr bwMode="auto">
            <a:xfrm flipH="1">
              <a:off x="3140038" y="404243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3" name="テキスト ボックス 62">
              <a:extLst>
                <a:ext uri="{FF2B5EF4-FFF2-40B4-BE49-F238E27FC236}">
                  <a16:creationId xmlns:a16="http://schemas.microsoft.com/office/drawing/2014/main" id="{FF229982-9E2B-41C3-9D90-9FBA36E0C5A2}"/>
                </a:ext>
              </a:extLst>
            </p:cNvPr>
            <p:cNvSpPr txBox="1"/>
            <p:nvPr/>
          </p:nvSpPr>
          <p:spPr>
            <a:xfrm>
              <a:off x="3139526" y="411375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64" name="直線コネクタ 63">
              <a:extLst>
                <a:ext uri="{FF2B5EF4-FFF2-40B4-BE49-F238E27FC236}">
                  <a16:creationId xmlns:a16="http://schemas.microsoft.com/office/drawing/2014/main" id="{D743D7AF-8D70-4EAE-9CC0-A0349A21531D}"/>
                </a:ext>
              </a:extLst>
            </p:cNvPr>
            <p:cNvCxnSpPr/>
            <p:nvPr/>
          </p:nvCxnSpPr>
          <p:spPr bwMode="auto">
            <a:xfrm flipH="1">
              <a:off x="3149722" y="434693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5" name="テキスト ボックス 64">
              <a:extLst>
                <a:ext uri="{FF2B5EF4-FFF2-40B4-BE49-F238E27FC236}">
                  <a16:creationId xmlns:a16="http://schemas.microsoft.com/office/drawing/2014/main" id="{CBD697C8-80C2-47C1-B43E-C8F9A527B8AC}"/>
                </a:ext>
              </a:extLst>
            </p:cNvPr>
            <p:cNvSpPr txBox="1"/>
            <p:nvPr/>
          </p:nvSpPr>
          <p:spPr>
            <a:xfrm>
              <a:off x="3149210" y="441825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66" name="直線矢印コネクタ 65">
              <a:extLst>
                <a:ext uri="{FF2B5EF4-FFF2-40B4-BE49-F238E27FC236}">
                  <a16:creationId xmlns:a16="http://schemas.microsoft.com/office/drawing/2014/main" id="{D4631BD2-2943-4533-A68B-F86948E1EEFD}"/>
                </a:ext>
              </a:extLst>
            </p:cNvPr>
            <p:cNvCxnSpPr/>
            <p:nvPr/>
          </p:nvCxnSpPr>
          <p:spPr>
            <a:xfrm>
              <a:off x="3020985" y="3061512"/>
              <a:ext cx="1225357" cy="0"/>
            </a:xfrm>
            <a:prstGeom prst="straightConnector1">
              <a:avLst/>
            </a:prstGeom>
            <a:noFill/>
            <a:ln w="9525" cap="flat" cmpd="sng" algn="ctr">
              <a:solidFill>
                <a:sysClr val="windowText" lastClr="000000"/>
              </a:solidFill>
              <a:prstDash val="solid"/>
              <a:tailEnd type="arrow" w="sm" len="sm"/>
            </a:ln>
            <a:effectLst/>
          </p:spPr>
        </p:cxnSp>
        <p:sp>
          <p:nvSpPr>
            <p:cNvPr id="67" name="テキスト ボックス 66">
              <a:extLst>
                <a:ext uri="{FF2B5EF4-FFF2-40B4-BE49-F238E27FC236}">
                  <a16:creationId xmlns:a16="http://schemas.microsoft.com/office/drawing/2014/main" id="{BDE1D84E-0991-4C77-A80A-38E7CFCE671B}"/>
                </a:ext>
              </a:extLst>
            </p:cNvPr>
            <p:cNvSpPr txBox="1"/>
            <p:nvPr/>
          </p:nvSpPr>
          <p:spPr>
            <a:xfrm>
              <a:off x="3767885" y="2857405"/>
              <a:ext cx="391133"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a:solidFill>
                    <a:prstClr val="black"/>
                  </a:solidFill>
                  <a:latin typeface="Times New Roman" pitchFamily="18" charset="0"/>
                  <a:ea typeface="ＭＳ Ｐゴシック"/>
                  <a:cs typeface="Times New Roman" pitchFamily="18" charset="0"/>
                </a:rPr>
                <a:t>w_imm</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68" name="円/楕円 75">
              <a:extLst>
                <a:ext uri="{FF2B5EF4-FFF2-40B4-BE49-F238E27FC236}">
                  <a16:creationId xmlns:a16="http://schemas.microsoft.com/office/drawing/2014/main" id="{D4105714-11AF-41E9-B95F-9E1BE0BB8E53}"/>
                </a:ext>
              </a:extLst>
            </p:cNvPr>
            <p:cNvSpPr/>
            <p:nvPr/>
          </p:nvSpPr>
          <p:spPr>
            <a:xfrm>
              <a:off x="3000053" y="372785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69" name="角丸四角形 77">
              <a:extLst>
                <a:ext uri="{FF2B5EF4-FFF2-40B4-BE49-F238E27FC236}">
                  <a16:creationId xmlns:a16="http://schemas.microsoft.com/office/drawing/2014/main" id="{A26329C3-66C7-4C84-8295-801A681D3B75}"/>
                </a:ext>
              </a:extLst>
            </p:cNvPr>
            <p:cNvSpPr/>
            <p:nvPr/>
          </p:nvSpPr>
          <p:spPr>
            <a:xfrm>
              <a:off x="4256822" y="2710214"/>
              <a:ext cx="264924" cy="700862"/>
            </a:xfrm>
            <a:prstGeom prst="roundRect">
              <a:avLst>
                <a:gd name="adj" fmla="val 33569"/>
              </a:avLst>
            </a:prstGeom>
            <a:solidFill>
              <a:srgbClr val="4BACC6">
                <a:lumMod val="20000"/>
                <a:lumOff val="80000"/>
              </a:srgbClr>
            </a:solidFill>
            <a:ln w="12700" cap="flat" cmpd="sng" algn="ctr">
              <a:solidFill>
                <a:sysClr val="windowText" lastClr="000000"/>
              </a:solidFill>
              <a:prstDash val="solid"/>
            </a:ln>
            <a:effectLst/>
          </p:spPr>
          <p:txBody>
            <a:bodyPr rot="0" spcFirstLastPara="0" vertOverflow="overflow" horzOverflow="overflow" vert="vert" wrap="square" lIns="0" tIns="0" rIns="0" bIns="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00" kern="0">
                  <a:solidFill>
                    <a:prstClr val="black"/>
                  </a:solidFill>
                  <a:latin typeface="Calibri"/>
                  <a:ea typeface="ＭＳ Ｐゴシック"/>
                </a:rPr>
                <a:t>ImmGen</a:t>
              </a:r>
              <a:endParaRPr kumimoji="1" lang="ja-JP" altLang="en-US" sz="1000" kern="0" dirty="0">
                <a:solidFill>
                  <a:prstClr val="black"/>
                </a:solidFill>
                <a:latin typeface="Calibri"/>
                <a:ea typeface="ＭＳ Ｐゴシック"/>
              </a:endParaRPr>
            </a:p>
          </p:txBody>
        </p:sp>
        <p:sp>
          <p:nvSpPr>
            <p:cNvPr id="70" name="角丸四角形 80">
              <a:extLst>
                <a:ext uri="{FF2B5EF4-FFF2-40B4-BE49-F238E27FC236}">
                  <a16:creationId xmlns:a16="http://schemas.microsoft.com/office/drawing/2014/main" id="{3E1246F4-8795-40CD-B03F-B189629FA57E}"/>
                </a:ext>
              </a:extLst>
            </p:cNvPr>
            <p:cNvSpPr/>
            <p:nvPr/>
          </p:nvSpPr>
          <p:spPr>
            <a:xfrm>
              <a:off x="5745882" y="4082344"/>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900" kern="0">
                  <a:solidFill>
                    <a:prstClr val="black"/>
                  </a:solidFill>
                  <a:latin typeface="Calibri"/>
                  <a:ea typeface="ＭＳ Ｐゴシック"/>
                </a:rPr>
                <a:t>Mux</a:t>
              </a:r>
            </a:p>
          </p:txBody>
        </p:sp>
        <p:cxnSp>
          <p:nvCxnSpPr>
            <p:cNvPr id="71" name="直線コネクタ 70">
              <a:extLst>
                <a:ext uri="{FF2B5EF4-FFF2-40B4-BE49-F238E27FC236}">
                  <a16:creationId xmlns:a16="http://schemas.microsoft.com/office/drawing/2014/main" id="{86A81B6E-4301-4A2C-BFB2-E4204478F106}"/>
                </a:ext>
              </a:extLst>
            </p:cNvPr>
            <p:cNvCxnSpPr/>
            <p:nvPr/>
          </p:nvCxnSpPr>
          <p:spPr>
            <a:xfrm flipH="1">
              <a:off x="4521746" y="3061512"/>
              <a:ext cx="1025057" cy="0"/>
            </a:xfrm>
            <a:prstGeom prst="line">
              <a:avLst/>
            </a:prstGeom>
            <a:noFill/>
            <a:ln w="9525" cap="flat" cmpd="sng" algn="ctr">
              <a:solidFill>
                <a:sysClr val="windowText" lastClr="000000"/>
              </a:solidFill>
              <a:prstDash val="solid"/>
              <a:tailEnd type="none" w="sm" len="sm"/>
            </a:ln>
            <a:effectLst/>
          </p:spPr>
        </p:cxnSp>
        <p:cxnSp>
          <p:nvCxnSpPr>
            <p:cNvPr id="72" name="直線コネクタ 71">
              <a:extLst>
                <a:ext uri="{FF2B5EF4-FFF2-40B4-BE49-F238E27FC236}">
                  <a16:creationId xmlns:a16="http://schemas.microsoft.com/office/drawing/2014/main" id="{02653779-8AD4-402B-A0D8-13E2F2BD7ABB}"/>
                </a:ext>
              </a:extLst>
            </p:cNvPr>
            <p:cNvCxnSpPr/>
            <p:nvPr/>
          </p:nvCxnSpPr>
          <p:spPr>
            <a:xfrm>
              <a:off x="5546803" y="3061512"/>
              <a:ext cx="0" cy="1165654"/>
            </a:xfrm>
            <a:prstGeom prst="line">
              <a:avLst/>
            </a:prstGeom>
            <a:noFill/>
            <a:ln w="9525" cap="flat" cmpd="sng" algn="ctr">
              <a:solidFill>
                <a:sysClr val="windowText" lastClr="000000"/>
              </a:solidFill>
              <a:prstDash val="solid"/>
              <a:tailEnd type="none" w="sm" len="sm"/>
            </a:ln>
            <a:effectLst/>
          </p:spPr>
        </p:cxnSp>
        <p:cxnSp>
          <p:nvCxnSpPr>
            <p:cNvPr id="73" name="直線矢印コネクタ 72">
              <a:extLst>
                <a:ext uri="{FF2B5EF4-FFF2-40B4-BE49-F238E27FC236}">
                  <a16:creationId xmlns:a16="http://schemas.microsoft.com/office/drawing/2014/main" id="{BC00FBFF-843F-4D45-9D83-7CBCAA447AB0}"/>
                </a:ext>
              </a:extLst>
            </p:cNvPr>
            <p:cNvCxnSpPr/>
            <p:nvPr/>
          </p:nvCxnSpPr>
          <p:spPr>
            <a:xfrm>
              <a:off x="5546803" y="4222382"/>
              <a:ext cx="199079" cy="0"/>
            </a:xfrm>
            <a:prstGeom prst="straightConnector1">
              <a:avLst/>
            </a:prstGeom>
            <a:noFill/>
            <a:ln w="9525" cap="flat" cmpd="sng" algn="ctr">
              <a:solidFill>
                <a:sysClr val="windowText" lastClr="000000"/>
              </a:solidFill>
              <a:prstDash val="solid"/>
              <a:tailEnd type="arrow" w="sm" len="sm"/>
            </a:ln>
            <a:effectLst/>
          </p:spPr>
        </p:cxnSp>
        <p:cxnSp>
          <p:nvCxnSpPr>
            <p:cNvPr id="74" name="直線矢印コネクタ 73">
              <a:extLst>
                <a:ext uri="{FF2B5EF4-FFF2-40B4-BE49-F238E27FC236}">
                  <a16:creationId xmlns:a16="http://schemas.microsoft.com/office/drawing/2014/main" id="{29249C93-DF9F-4C39-AD3D-FDD410DCA8B0}"/>
                </a:ext>
              </a:extLst>
            </p:cNvPr>
            <p:cNvCxnSpPr/>
            <p:nvPr/>
          </p:nvCxnSpPr>
          <p:spPr>
            <a:xfrm>
              <a:off x="5906842" y="4294390"/>
              <a:ext cx="396000" cy="0"/>
            </a:xfrm>
            <a:prstGeom prst="straightConnector1">
              <a:avLst/>
            </a:prstGeom>
            <a:noFill/>
            <a:ln w="9525" cap="flat" cmpd="sng" algn="ctr">
              <a:solidFill>
                <a:sysClr val="windowText" lastClr="000000"/>
              </a:solidFill>
              <a:prstDash val="solid"/>
              <a:tailEnd type="arrow" w="sm" len="sm"/>
            </a:ln>
            <a:effectLst/>
          </p:spPr>
        </p:cxnSp>
        <p:sp>
          <p:nvSpPr>
            <p:cNvPr id="75" name="テキスト ボックス 74">
              <a:extLst>
                <a:ext uri="{FF2B5EF4-FFF2-40B4-BE49-F238E27FC236}">
                  <a16:creationId xmlns:a16="http://schemas.microsoft.com/office/drawing/2014/main" id="{8CD8D913-5DC5-45D2-BFC5-C4E0B219666A}"/>
                </a:ext>
              </a:extLst>
            </p:cNvPr>
            <p:cNvSpPr txBox="1"/>
            <p:nvPr/>
          </p:nvSpPr>
          <p:spPr>
            <a:xfrm>
              <a:off x="4866469" y="2860580"/>
              <a:ext cx="519373"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w_imm32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76" name="テキスト ボックス 75">
              <a:extLst>
                <a:ext uri="{FF2B5EF4-FFF2-40B4-BE49-F238E27FC236}">
                  <a16:creationId xmlns:a16="http://schemas.microsoft.com/office/drawing/2014/main" id="{B573B27A-3C9F-4C81-AF7F-917008F2E638}"/>
                </a:ext>
              </a:extLst>
            </p:cNvPr>
            <p:cNvSpPr txBox="1"/>
            <p:nvPr/>
          </p:nvSpPr>
          <p:spPr>
            <a:xfrm>
              <a:off x="6084599" y="4383231"/>
              <a:ext cx="264496"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r</a:t>
              </a:r>
              <a:r>
                <a:rPr kumimoji="1" lang="en-US" altLang="ja-JP" sz="1000">
                  <a:solidFill>
                    <a:prstClr val="black"/>
                  </a:solidFill>
                  <a:latin typeface="Times New Roman" pitchFamily="18" charset="0"/>
                  <a:ea typeface="ＭＳ Ｐゴシック"/>
                  <a:cs typeface="Times New Roman" pitchFamily="18" charset="0"/>
                </a:rPr>
                <a:t>_</a:t>
              </a:r>
              <a:r>
                <a:rPr kumimoji="1" lang="en-US" altLang="ja-JP" sz="1000" dirty="0" err="1">
                  <a:solidFill>
                    <a:prstClr val="black"/>
                  </a:solidFill>
                  <a:latin typeface="Times New Roman" pitchFamily="18" charset="0"/>
                  <a:ea typeface="ＭＳ Ｐゴシック"/>
                  <a:cs typeface="Times New Roman" pitchFamily="18" charset="0"/>
                </a:rPr>
                <a:t>ain</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77" name="テキスト ボックス 76">
              <a:extLst>
                <a:ext uri="{FF2B5EF4-FFF2-40B4-BE49-F238E27FC236}">
                  <a16:creationId xmlns:a16="http://schemas.microsoft.com/office/drawing/2014/main" id="{E523E46D-F5CC-4C00-87C1-33170C7D97D7}"/>
                </a:ext>
              </a:extLst>
            </p:cNvPr>
            <p:cNvSpPr txBox="1"/>
            <p:nvPr/>
          </p:nvSpPr>
          <p:spPr>
            <a:xfrm>
              <a:off x="3822514" y="4219207"/>
              <a:ext cx="264496"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w_rd</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78" name="直線コネクタ 77">
              <a:extLst>
                <a:ext uri="{FF2B5EF4-FFF2-40B4-BE49-F238E27FC236}">
                  <a16:creationId xmlns:a16="http://schemas.microsoft.com/office/drawing/2014/main" id="{D38F76CC-C03F-4A23-AB0D-972BB8DF1F2D}"/>
                </a:ext>
              </a:extLst>
            </p:cNvPr>
            <p:cNvCxnSpPr/>
            <p:nvPr/>
          </p:nvCxnSpPr>
          <p:spPr>
            <a:xfrm>
              <a:off x="7224801" y="4132962"/>
              <a:ext cx="0" cy="364889"/>
            </a:xfrm>
            <a:prstGeom prst="line">
              <a:avLst/>
            </a:prstGeom>
            <a:noFill/>
            <a:ln w="9525" cap="flat" cmpd="sng" algn="ctr">
              <a:solidFill>
                <a:sysClr val="windowText" lastClr="000000"/>
              </a:solidFill>
              <a:prstDash val="solid"/>
              <a:tailEnd type="none" w="sm" len="sm"/>
            </a:ln>
            <a:effectLst/>
          </p:spPr>
        </p:cxnSp>
        <p:sp>
          <p:nvSpPr>
            <p:cNvPr id="79" name="テキスト ボックス 78">
              <a:extLst>
                <a:ext uri="{FF2B5EF4-FFF2-40B4-BE49-F238E27FC236}">
                  <a16:creationId xmlns:a16="http://schemas.microsoft.com/office/drawing/2014/main" id="{0ECFF366-5FDF-452A-AB17-A4F9606339ED}"/>
                </a:ext>
              </a:extLst>
            </p:cNvPr>
            <p:cNvSpPr txBox="1"/>
            <p:nvPr/>
          </p:nvSpPr>
          <p:spPr>
            <a:xfrm>
              <a:off x="6567249" y="3932183"/>
              <a:ext cx="32060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w_rslt</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80" name="直線コネクタ 79">
              <a:extLst>
                <a:ext uri="{FF2B5EF4-FFF2-40B4-BE49-F238E27FC236}">
                  <a16:creationId xmlns:a16="http://schemas.microsoft.com/office/drawing/2014/main" id="{DFC3EB6B-1B37-4762-A9F7-64062E56E986}"/>
                </a:ext>
              </a:extLst>
            </p:cNvPr>
            <p:cNvCxnSpPr/>
            <p:nvPr/>
          </p:nvCxnSpPr>
          <p:spPr bwMode="auto">
            <a:xfrm flipH="1">
              <a:off x="6722793" y="409056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テキスト ボックス 80">
              <a:extLst>
                <a:ext uri="{FF2B5EF4-FFF2-40B4-BE49-F238E27FC236}">
                  <a16:creationId xmlns:a16="http://schemas.microsoft.com/office/drawing/2014/main" id="{7FAE774D-26C1-48B4-BC3B-5C88D69CA8EA}"/>
                </a:ext>
              </a:extLst>
            </p:cNvPr>
            <p:cNvSpPr txBox="1"/>
            <p:nvPr/>
          </p:nvSpPr>
          <p:spPr>
            <a:xfrm>
              <a:off x="6705614" y="416902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82" name="正方形/長方形 81">
              <a:extLst>
                <a:ext uri="{FF2B5EF4-FFF2-40B4-BE49-F238E27FC236}">
                  <a16:creationId xmlns:a16="http://schemas.microsoft.com/office/drawing/2014/main" id="{FD6A7133-ADF7-4499-9842-9B55C92A6D81}"/>
                </a:ext>
              </a:extLst>
            </p:cNvPr>
            <p:cNvSpPr/>
            <p:nvPr/>
          </p:nvSpPr>
          <p:spPr>
            <a:xfrm>
              <a:off x="7496001" y="4367712"/>
              <a:ext cx="1039538"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err="1">
                  <a:solidFill>
                    <a:schemeClr val="accent6"/>
                  </a:solidFill>
                  <a:latin typeface="Times New Roman" pitchFamily="18" charset="0"/>
                  <a:ea typeface="ＭＳ Ｐゴシック"/>
                  <a:cs typeface="Times New Roman" pitchFamily="18" charset="0"/>
                </a:rPr>
                <a:t>m</a:t>
              </a:r>
              <a:r>
                <a:rPr kumimoji="1" lang="en-US" altLang="ja-JP" sz="1050" kern="0">
                  <a:solidFill>
                    <a:schemeClr val="accent6"/>
                  </a:solidFill>
                  <a:latin typeface="Times New Roman" pitchFamily="18" charset="0"/>
                  <a:ea typeface="ＭＳ Ｐゴシック"/>
                  <a:cs typeface="Times New Roman" pitchFamily="18" charset="0"/>
                </a:rPr>
                <a:t>_memory</a:t>
              </a:r>
              <a:endParaRPr kumimoji="1" lang="en-US" altLang="ja-JP" sz="1050" kern="0" dirty="0">
                <a:solidFill>
                  <a:schemeClr val="accent6"/>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m_dmem</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4096)</a:t>
              </a:r>
            </a:p>
          </p:txBody>
        </p:sp>
        <p:sp>
          <p:nvSpPr>
            <p:cNvPr id="83" name="正方形/長方形 82">
              <a:extLst>
                <a:ext uri="{FF2B5EF4-FFF2-40B4-BE49-F238E27FC236}">
                  <a16:creationId xmlns:a16="http://schemas.microsoft.com/office/drawing/2014/main" id="{9A640071-A814-48B4-A256-5EE5E4278734}"/>
                </a:ext>
              </a:extLst>
            </p:cNvPr>
            <p:cNvSpPr/>
            <p:nvPr/>
          </p:nvSpPr>
          <p:spPr>
            <a:xfrm>
              <a:off x="7542330" y="4516492"/>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84" name="正方形/長方形 83">
              <a:extLst>
                <a:ext uri="{FF2B5EF4-FFF2-40B4-BE49-F238E27FC236}">
                  <a16:creationId xmlns:a16="http://schemas.microsoft.com/office/drawing/2014/main" id="{3CBA1F4C-BB1B-44A8-BE8B-28ED21383D18}"/>
                </a:ext>
              </a:extLst>
            </p:cNvPr>
            <p:cNvSpPr/>
            <p:nvPr/>
          </p:nvSpPr>
          <p:spPr>
            <a:xfrm>
              <a:off x="8423454" y="4522146"/>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85" name="直線矢印コネクタ 84">
              <a:extLst>
                <a:ext uri="{FF2B5EF4-FFF2-40B4-BE49-F238E27FC236}">
                  <a16:creationId xmlns:a16="http://schemas.microsoft.com/office/drawing/2014/main" id="{CDDA206D-0C35-4589-863A-8A2DC260C2B9}"/>
                </a:ext>
              </a:extLst>
            </p:cNvPr>
            <p:cNvCxnSpPr/>
            <p:nvPr/>
          </p:nvCxnSpPr>
          <p:spPr>
            <a:xfrm>
              <a:off x="7226132" y="4492786"/>
              <a:ext cx="269869" cy="0"/>
            </a:xfrm>
            <a:prstGeom prst="straightConnector1">
              <a:avLst/>
            </a:prstGeom>
            <a:noFill/>
            <a:ln w="9525" cap="flat" cmpd="sng" algn="ctr">
              <a:solidFill>
                <a:sysClr val="windowText" lastClr="000000"/>
              </a:solidFill>
              <a:prstDash val="solid"/>
              <a:tailEnd type="arrow" w="sm" len="sm"/>
            </a:ln>
            <a:effectLst/>
          </p:spPr>
        </p:cxnSp>
        <p:cxnSp>
          <p:nvCxnSpPr>
            <p:cNvPr id="86" name="直線コネクタ 85">
              <a:extLst>
                <a:ext uri="{FF2B5EF4-FFF2-40B4-BE49-F238E27FC236}">
                  <a16:creationId xmlns:a16="http://schemas.microsoft.com/office/drawing/2014/main" id="{2EF7630F-35A8-48D8-AC65-C69ED970A089}"/>
                </a:ext>
              </a:extLst>
            </p:cNvPr>
            <p:cNvCxnSpPr>
              <a:cxnSpLocks/>
            </p:cNvCxnSpPr>
            <p:nvPr/>
          </p:nvCxnSpPr>
          <p:spPr>
            <a:xfrm>
              <a:off x="9380909" y="4261328"/>
              <a:ext cx="0" cy="815858"/>
            </a:xfrm>
            <a:prstGeom prst="line">
              <a:avLst/>
            </a:prstGeom>
            <a:noFill/>
            <a:ln w="9525" cap="flat" cmpd="sng" algn="ctr">
              <a:solidFill>
                <a:sysClr val="windowText" lastClr="000000"/>
              </a:solidFill>
              <a:prstDash val="solid"/>
              <a:tailEnd type="none" w="sm" len="sm"/>
            </a:ln>
            <a:effectLst/>
          </p:spPr>
        </p:cxnSp>
        <p:sp>
          <p:nvSpPr>
            <p:cNvPr id="87" name="円/楕円 146">
              <a:extLst>
                <a:ext uri="{FF2B5EF4-FFF2-40B4-BE49-F238E27FC236}">
                  <a16:creationId xmlns:a16="http://schemas.microsoft.com/office/drawing/2014/main" id="{AC264207-2CAB-4F9F-B83C-33F479321B23}"/>
                </a:ext>
              </a:extLst>
            </p:cNvPr>
            <p:cNvSpPr/>
            <p:nvPr/>
          </p:nvSpPr>
          <p:spPr>
            <a:xfrm>
              <a:off x="7207971" y="4109845"/>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88" name="角丸四角形 147">
              <a:extLst>
                <a:ext uri="{FF2B5EF4-FFF2-40B4-BE49-F238E27FC236}">
                  <a16:creationId xmlns:a16="http://schemas.microsoft.com/office/drawing/2014/main" id="{E57A74DB-81F6-4743-8008-E818FF85EE70}"/>
                </a:ext>
              </a:extLst>
            </p:cNvPr>
            <p:cNvSpPr/>
            <p:nvPr/>
          </p:nvSpPr>
          <p:spPr>
            <a:xfrm>
              <a:off x="8955211" y="4018787"/>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900" kern="0">
                  <a:solidFill>
                    <a:prstClr val="black"/>
                  </a:solidFill>
                  <a:latin typeface="Calibri"/>
                  <a:ea typeface="ＭＳ Ｐゴシック"/>
                </a:rPr>
                <a:t>Mux</a:t>
              </a:r>
            </a:p>
          </p:txBody>
        </p:sp>
        <p:cxnSp>
          <p:nvCxnSpPr>
            <p:cNvPr id="89" name="直線矢印コネクタ 88">
              <a:extLst>
                <a:ext uri="{FF2B5EF4-FFF2-40B4-BE49-F238E27FC236}">
                  <a16:creationId xmlns:a16="http://schemas.microsoft.com/office/drawing/2014/main" id="{E0D9BD9C-B44E-41D4-96F1-7E76F41BB84B}"/>
                </a:ext>
              </a:extLst>
            </p:cNvPr>
            <p:cNvCxnSpPr/>
            <p:nvPr/>
          </p:nvCxnSpPr>
          <p:spPr>
            <a:xfrm>
              <a:off x="8711305" y="4378827"/>
              <a:ext cx="243906" cy="0"/>
            </a:xfrm>
            <a:prstGeom prst="straightConnector1">
              <a:avLst/>
            </a:prstGeom>
            <a:noFill/>
            <a:ln w="9525" cap="flat" cmpd="sng" algn="ctr">
              <a:solidFill>
                <a:sysClr val="windowText" lastClr="000000"/>
              </a:solidFill>
              <a:prstDash val="solid"/>
              <a:tailEnd type="arrow" w="sm" len="sm"/>
            </a:ln>
            <a:effectLst/>
          </p:spPr>
        </p:cxnSp>
        <p:cxnSp>
          <p:nvCxnSpPr>
            <p:cNvPr id="90" name="直線コネクタ 89">
              <a:extLst>
                <a:ext uri="{FF2B5EF4-FFF2-40B4-BE49-F238E27FC236}">
                  <a16:creationId xmlns:a16="http://schemas.microsoft.com/office/drawing/2014/main" id="{53B2AC0A-ED1E-4C69-8019-AD88A7184B9D}"/>
                </a:ext>
              </a:extLst>
            </p:cNvPr>
            <p:cNvCxnSpPr/>
            <p:nvPr/>
          </p:nvCxnSpPr>
          <p:spPr>
            <a:xfrm>
              <a:off x="8713787" y="4376669"/>
              <a:ext cx="0" cy="288540"/>
            </a:xfrm>
            <a:prstGeom prst="line">
              <a:avLst/>
            </a:prstGeom>
            <a:noFill/>
            <a:ln w="9525" cap="flat" cmpd="sng" algn="ctr">
              <a:solidFill>
                <a:sysClr val="windowText" lastClr="000000"/>
              </a:solidFill>
              <a:prstDash val="solid"/>
              <a:tailEnd type="none" w="sm" len="sm"/>
            </a:ln>
            <a:effectLst/>
          </p:spPr>
        </p:cxnSp>
        <p:cxnSp>
          <p:nvCxnSpPr>
            <p:cNvPr id="91" name="直線コネクタ 90">
              <a:extLst>
                <a:ext uri="{FF2B5EF4-FFF2-40B4-BE49-F238E27FC236}">
                  <a16:creationId xmlns:a16="http://schemas.microsoft.com/office/drawing/2014/main" id="{3436BE89-782C-430D-B6AA-295A5E8EF5FB}"/>
                </a:ext>
              </a:extLst>
            </p:cNvPr>
            <p:cNvCxnSpPr/>
            <p:nvPr/>
          </p:nvCxnSpPr>
          <p:spPr>
            <a:xfrm flipH="1">
              <a:off x="8539207" y="4666162"/>
              <a:ext cx="177755" cy="0"/>
            </a:xfrm>
            <a:prstGeom prst="line">
              <a:avLst/>
            </a:prstGeom>
            <a:noFill/>
            <a:ln w="9525" cap="flat" cmpd="sng" algn="ctr">
              <a:solidFill>
                <a:sysClr val="windowText" lastClr="000000"/>
              </a:solidFill>
              <a:prstDash val="solid"/>
              <a:tailEnd type="none" w="sm" len="sm"/>
            </a:ln>
            <a:effectLst/>
          </p:spPr>
        </p:cxnSp>
        <p:cxnSp>
          <p:nvCxnSpPr>
            <p:cNvPr id="92" name="直線コネクタ 91">
              <a:extLst>
                <a:ext uri="{FF2B5EF4-FFF2-40B4-BE49-F238E27FC236}">
                  <a16:creationId xmlns:a16="http://schemas.microsoft.com/office/drawing/2014/main" id="{C388DD46-225F-4D58-AF43-4E194983B483}"/>
                </a:ext>
              </a:extLst>
            </p:cNvPr>
            <p:cNvCxnSpPr/>
            <p:nvPr/>
          </p:nvCxnSpPr>
          <p:spPr>
            <a:xfrm flipH="1">
              <a:off x="9099228" y="4261587"/>
              <a:ext cx="288031" cy="0"/>
            </a:xfrm>
            <a:prstGeom prst="line">
              <a:avLst/>
            </a:prstGeom>
            <a:noFill/>
            <a:ln w="9525" cap="flat" cmpd="sng" algn="ctr">
              <a:solidFill>
                <a:sysClr val="windowText" lastClr="000000"/>
              </a:solidFill>
              <a:prstDash val="solid"/>
              <a:tailEnd type="none" w="sm" len="sm"/>
            </a:ln>
            <a:effectLst/>
          </p:spPr>
        </p:cxnSp>
        <p:cxnSp>
          <p:nvCxnSpPr>
            <p:cNvPr id="93" name="直線コネクタ 92">
              <a:extLst>
                <a:ext uri="{FF2B5EF4-FFF2-40B4-BE49-F238E27FC236}">
                  <a16:creationId xmlns:a16="http://schemas.microsoft.com/office/drawing/2014/main" id="{C74D26D8-C4B7-4CEE-9377-003E7321C68A}"/>
                </a:ext>
              </a:extLst>
            </p:cNvPr>
            <p:cNvCxnSpPr/>
            <p:nvPr/>
          </p:nvCxnSpPr>
          <p:spPr bwMode="auto">
            <a:xfrm flipH="1">
              <a:off x="9197778" y="422298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4" name="テキスト ボックス 93">
              <a:extLst>
                <a:ext uri="{FF2B5EF4-FFF2-40B4-BE49-F238E27FC236}">
                  <a16:creationId xmlns:a16="http://schemas.microsoft.com/office/drawing/2014/main" id="{4F2F68F7-9D21-4239-B566-DE4C4C02AAC5}"/>
                </a:ext>
              </a:extLst>
            </p:cNvPr>
            <p:cNvSpPr txBox="1"/>
            <p:nvPr/>
          </p:nvSpPr>
          <p:spPr>
            <a:xfrm>
              <a:off x="9180599" y="430144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95" name="直線コネクタ 94">
              <a:extLst>
                <a:ext uri="{FF2B5EF4-FFF2-40B4-BE49-F238E27FC236}">
                  <a16:creationId xmlns:a16="http://schemas.microsoft.com/office/drawing/2014/main" id="{4382B679-B0FB-4B04-B0AE-2D930EC1C38D}"/>
                </a:ext>
              </a:extLst>
            </p:cNvPr>
            <p:cNvCxnSpPr/>
            <p:nvPr/>
          </p:nvCxnSpPr>
          <p:spPr bwMode="auto">
            <a:xfrm flipH="1">
              <a:off x="8598061" y="4626398"/>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6" name="テキスト ボックス 95">
              <a:extLst>
                <a:ext uri="{FF2B5EF4-FFF2-40B4-BE49-F238E27FC236}">
                  <a16:creationId xmlns:a16="http://schemas.microsoft.com/office/drawing/2014/main" id="{D4A287D3-5ADB-4345-B43E-FFDD95E02018}"/>
                </a:ext>
              </a:extLst>
            </p:cNvPr>
            <p:cNvSpPr txBox="1"/>
            <p:nvPr/>
          </p:nvSpPr>
          <p:spPr>
            <a:xfrm>
              <a:off x="8580882" y="4704859"/>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97" name="直線コネクタ 96">
              <a:extLst>
                <a:ext uri="{FF2B5EF4-FFF2-40B4-BE49-F238E27FC236}">
                  <a16:creationId xmlns:a16="http://schemas.microsoft.com/office/drawing/2014/main" id="{0751E31D-3291-4DB6-86B8-3D1CD4849380}"/>
                </a:ext>
              </a:extLst>
            </p:cNvPr>
            <p:cNvCxnSpPr/>
            <p:nvPr/>
          </p:nvCxnSpPr>
          <p:spPr bwMode="auto">
            <a:xfrm flipH="1">
              <a:off x="7308903" y="4442217"/>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8" name="テキスト ボックス 97">
              <a:extLst>
                <a:ext uri="{FF2B5EF4-FFF2-40B4-BE49-F238E27FC236}">
                  <a16:creationId xmlns:a16="http://schemas.microsoft.com/office/drawing/2014/main" id="{4759788B-4C62-4705-A93D-0680B7F85BD1}"/>
                </a:ext>
              </a:extLst>
            </p:cNvPr>
            <p:cNvSpPr txBox="1"/>
            <p:nvPr/>
          </p:nvSpPr>
          <p:spPr>
            <a:xfrm>
              <a:off x="7294105" y="428798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99" name="テキスト ボックス 98">
              <a:extLst>
                <a:ext uri="{FF2B5EF4-FFF2-40B4-BE49-F238E27FC236}">
                  <a16:creationId xmlns:a16="http://schemas.microsoft.com/office/drawing/2014/main" id="{07062D8E-B3C5-4023-8D69-2C2711014BBA}"/>
                </a:ext>
              </a:extLst>
            </p:cNvPr>
            <p:cNvSpPr txBox="1"/>
            <p:nvPr/>
          </p:nvSpPr>
          <p:spPr>
            <a:xfrm>
              <a:off x="8906866" y="4881729"/>
              <a:ext cx="38472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w_rslt2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00" name="テキスト ボックス 99">
              <a:extLst>
                <a:ext uri="{FF2B5EF4-FFF2-40B4-BE49-F238E27FC236}">
                  <a16:creationId xmlns:a16="http://schemas.microsoft.com/office/drawing/2014/main" id="{14CFDAAF-6EAE-447A-BC45-E87A8E6F9E00}"/>
                </a:ext>
              </a:extLst>
            </p:cNvPr>
            <p:cNvSpPr txBox="1"/>
            <p:nvPr/>
          </p:nvSpPr>
          <p:spPr>
            <a:xfrm>
              <a:off x="8752606" y="4584979"/>
              <a:ext cx="32060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w_ldd</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01" name="直線矢印コネクタ 100">
              <a:extLst>
                <a:ext uri="{FF2B5EF4-FFF2-40B4-BE49-F238E27FC236}">
                  <a16:creationId xmlns:a16="http://schemas.microsoft.com/office/drawing/2014/main" id="{20AC29F4-0BB1-46B7-A400-194E3E05FE82}"/>
                </a:ext>
              </a:extLst>
            </p:cNvPr>
            <p:cNvCxnSpPr>
              <a:cxnSpLocks/>
            </p:cNvCxnSpPr>
            <p:nvPr/>
          </p:nvCxnSpPr>
          <p:spPr>
            <a:xfrm>
              <a:off x="6532736" y="4130238"/>
              <a:ext cx="2412000" cy="0"/>
            </a:xfrm>
            <a:prstGeom prst="straightConnector1">
              <a:avLst/>
            </a:prstGeom>
            <a:noFill/>
            <a:ln w="9525" cap="flat" cmpd="sng" algn="ctr">
              <a:solidFill>
                <a:sysClr val="windowText" lastClr="000000"/>
              </a:solidFill>
              <a:prstDash val="solid"/>
              <a:tailEnd type="arrow" w="sm" len="sm"/>
            </a:ln>
            <a:effectLst/>
          </p:spPr>
        </p:cxnSp>
        <p:cxnSp>
          <p:nvCxnSpPr>
            <p:cNvPr id="102" name="直線矢印コネクタ 101">
              <a:extLst>
                <a:ext uri="{FF2B5EF4-FFF2-40B4-BE49-F238E27FC236}">
                  <a16:creationId xmlns:a16="http://schemas.microsoft.com/office/drawing/2014/main" id="{9C7E14C6-3657-41BC-B9FC-F456E1B03903}"/>
                </a:ext>
              </a:extLst>
            </p:cNvPr>
            <p:cNvCxnSpPr>
              <a:cxnSpLocks/>
            </p:cNvCxnSpPr>
            <p:nvPr/>
          </p:nvCxnSpPr>
          <p:spPr>
            <a:xfrm>
              <a:off x="5599178" y="4729882"/>
              <a:ext cx="1900225" cy="0"/>
            </a:xfrm>
            <a:prstGeom prst="straightConnector1">
              <a:avLst/>
            </a:prstGeom>
            <a:noFill/>
            <a:ln w="9525" cap="flat" cmpd="sng" algn="ctr">
              <a:solidFill>
                <a:sysClr val="windowText" lastClr="000000"/>
              </a:solidFill>
              <a:prstDash val="solid"/>
              <a:tailEnd type="arrow" w="sm" len="sm"/>
            </a:ln>
            <a:effectLst/>
          </p:spPr>
        </p:cxnSp>
        <p:sp>
          <p:nvSpPr>
            <p:cNvPr id="103" name="円/楕円 136">
              <a:extLst>
                <a:ext uri="{FF2B5EF4-FFF2-40B4-BE49-F238E27FC236}">
                  <a16:creationId xmlns:a16="http://schemas.microsoft.com/office/drawing/2014/main" id="{C2A83143-E462-4D42-A90B-9B8F8302F55B}"/>
                </a:ext>
              </a:extLst>
            </p:cNvPr>
            <p:cNvSpPr/>
            <p:nvPr/>
          </p:nvSpPr>
          <p:spPr>
            <a:xfrm>
              <a:off x="5579118" y="4453003"/>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104" name="直線コネクタ 103">
              <a:extLst>
                <a:ext uri="{FF2B5EF4-FFF2-40B4-BE49-F238E27FC236}">
                  <a16:creationId xmlns:a16="http://schemas.microsoft.com/office/drawing/2014/main" id="{1D0A1A60-256A-4058-9C62-9F2C2BCB2465}"/>
                </a:ext>
              </a:extLst>
            </p:cNvPr>
            <p:cNvCxnSpPr/>
            <p:nvPr/>
          </p:nvCxnSpPr>
          <p:spPr bwMode="auto">
            <a:xfrm flipH="1">
              <a:off x="7299612" y="4686874"/>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5" name="テキスト ボックス 104">
              <a:extLst>
                <a:ext uri="{FF2B5EF4-FFF2-40B4-BE49-F238E27FC236}">
                  <a16:creationId xmlns:a16="http://schemas.microsoft.com/office/drawing/2014/main" id="{A085196D-440F-4826-8AD8-5E7403A98A1F}"/>
                </a:ext>
              </a:extLst>
            </p:cNvPr>
            <p:cNvSpPr txBox="1"/>
            <p:nvPr/>
          </p:nvSpPr>
          <p:spPr>
            <a:xfrm>
              <a:off x="7282433" y="4532644"/>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06" name="直線コネクタ 105">
              <a:extLst>
                <a:ext uri="{FF2B5EF4-FFF2-40B4-BE49-F238E27FC236}">
                  <a16:creationId xmlns:a16="http://schemas.microsoft.com/office/drawing/2014/main" id="{601F653B-454D-49E6-A798-F75D11D409D7}"/>
                </a:ext>
              </a:extLst>
            </p:cNvPr>
            <p:cNvCxnSpPr/>
            <p:nvPr/>
          </p:nvCxnSpPr>
          <p:spPr>
            <a:xfrm>
              <a:off x="5604599" y="4478493"/>
              <a:ext cx="0" cy="252000"/>
            </a:xfrm>
            <a:prstGeom prst="line">
              <a:avLst/>
            </a:prstGeom>
            <a:noFill/>
            <a:ln w="9525" cap="flat" cmpd="sng" algn="ctr">
              <a:solidFill>
                <a:sysClr val="windowText" lastClr="000000"/>
              </a:solidFill>
              <a:prstDash val="solid"/>
              <a:tailEnd type="none" w="sm" len="sm"/>
            </a:ln>
            <a:effectLst/>
          </p:spPr>
        </p:cxnSp>
        <p:sp>
          <p:nvSpPr>
            <p:cNvPr id="107" name="テキスト ボックス 106">
              <a:extLst>
                <a:ext uri="{FF2B5EF4-FFF2-40B4-BE49-F238E27FC236}">
                  <a16:creationId xmlns:a16="http://schemas.microsoft.com/office/drawing/2014/main" id="{686390AD-300A-4818-98E5-B21E100D4713}"/>
                </a:ext>
              </a:extLst>
            </p:cNvPr>
            <p:cNvSpPr txBox="1"/>
            <p:nvPr/>
          </p:nvSpPr>
          <p:spPr>
            <a:xfrm>
              <a:off x="5560338" y="4736886"/>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08" name="正方形/長方形 107">
              <a:extLst>
                <a:ext uri="{FF2B5EF4-FFF2-40B4-BE49-F238E27FC236}">
                  <a16:creationId xmlns:a16="http://schemas.microsoft.com/office/drawing/2014/main" id="{16B90399-D25D-4119-9B07-9DA90511E519}"/>
                </a:ext>
              </a:extLst>
            </p:cNvPr>
            <p:cNvSpPr/>
            <p:nvPr/>
          </p:nvSpPr>
          <p:spPr>
            <a:xfrm>
              <a:off x="6938161" y="3989360"/>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09" name="正方形/長方形 108">
              <a:extLst>
                <a:ext uri="{FF2B5EF4-FFF2-40B4-BE49-F238E27FC236}">
                  <a16:creationId xmlns:a16="http://schemas.microsoft.com/office/drawing/2014/main" id="{0B743270-6C27-43C5-B65C-6579ACEC4BCB}"/>
                </a:ext>
              </a:extLst>
            </p:cNvPr>
            <p:cNvSpPr/>
            <p:nvPr/>
          </p:nvSpPr>
          <p:spPr>
            <a:xfrm>
              <a:off x="5979296" y="4580358"/>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0" name="テキスト ボックス 109">
              <a:extLst>
                <a:ext uri="{FF2B5EF4-FFF2-40B4-BE49-F238E27FC236}">
                  <a16:creationId xmlns:a16="http://schemas.microsoft.com/office/drawing/2014/main" id="{7DE71F16-C682-4BD8-8E35-4AB9B72519A7}"/>
                </a:ext>
              </a:extLst>
            </p:cNvPr>
            <p:cNvSpPr txBox="1"/>
            <p:nvPr/>
          </p:nvSpPr>
          <p:spPr>
            <a:xfrm>
              <a:off x="7081465" y="3933056"/>
              <a:ext cx="307777"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b="1" dirty="0">
                  <a:solidFill>
                    <a:prstClr val="black"/>
                  </a:solidFill>
                  <a:latin typeface="Times New Roman" pitchFamily="18" charset="0"/>
                  <a:ea typeface="ＭＳ Ｐゴシック"/>
                  <a:cs typeface="Times New Roman" pitchFamily="18" charset="0"/>
                </a:rPr>
                <a:t>r</a:t>
              </a:r>
              <a:r>
                <a:rPr kumimoji="1" lang="en-US" altLang="ja-JP" sz="1000" b="1">
                  <a:solidFill>
                    <a:prstClr val="black"/>
                  </a:solidFill>
                  <a:latin typeface="Times New Roman" pitchFamily="18" charset="0"/>
                  <a:ea typeface="ＭＳ Ｐゴシック"/>
                  <a:cs typeface="Times New Roman" pitchFamily="18" charset="0"/>
                </a:rPr>
                <a:t>_</a:t>
              </a:r>
              <a:r>
                <a:rPr kumimoji="1" lang="en-US" altLang="ja-JP" sz="1000" b="1" dirty="0" err="1">
                  <a:solidFill>
                    <a:prstClr val="black"/>
                  </a:solidFill>
                  <a:latin typeface="Times New Roman" pitchFamily="18" charset="0"/>
                  <a:ea typeface="ＭＳ Ｐゴシック"/>
                  <a:cs typeface="Times New Roman" pitchFamily="18" charset="0"/>
                </a:rPr>
                <a:t>rslt</a:t>
              </a:r>
              <a:endParaRPr kumimoji="1" lang="ja-JP" altLang="en-US" sz="1000" b="1" dirty="0">
                <a:solidFill>
                  <a:prstClr val="black"/>
                </a:solidFill>
                <a:latin typeface="Times New Roman" pitchFamily="18" charset="0"/>
                <a:ea typeface="ＭＳ Ｐゴシック"/>
                <a:cs typeface="Times New Roman" pitchFamily="18" charset="0"/>
              </a:endParaRPr>
            </a:p>
          </p:txBody>
        </p:sp>
        <p:sp>
          <p:nvSpPr>
            <p:cNvPr id="111" name="テキスト ボックス 110">
              <a:extLst>
                <a:ext uri="{FF2B5EF4-FFF2-40B4-BE49-F238E27FC236}">
                  <a16:creationId xmlns:a16="http://schemas.microsoft.com/office/drawing/2014/main" id="{0DBF99D5-1021-4B16-BCFE-CFFC42D3D610}"/>
                </a:ext>
              </a:extLst>
            </p:cNvPr>
            <p:cNvSpPr txBox="1"/>
            <p:nvPr/>
          </p:nvSpPr>
          <p:spPr>
            <a:xfrm>
              <a:off x="6235106" y="4735570"/>
              <a:ext cx="351058"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b="1" dirty="0">
                  <a:solidFill>
                    <a:prstClr val="black"/>
                  </a:solidFill>
                  <a:latin typeface="Times New Roman" pitchFamily="18" charset="0"/>
                  <a:ea typeface="ＭＳ Ｐゴシック"/>
                  <a:cs typeface="Times New Roman" pitchFamily="18" charset="0"/>
                </a:rPr>
                <a:t>r</a:t>
              </a:r>
              <a:r>
                <a:rPr kumimoji="1" lang="en-US" altLang="ja-JP" sz="1000" b="1">
                  <a:solidFill>
                    <a:prstClr val="black"/>
                  </a:solidFill>
                  <a:latin typeface="Times New Roman" pitchFamily="18" charset="0"/>
                  <a:ea typeface="ＭＳ Ｐゴシック"/>
                  <a:cs typeface="Times New Roman" pitchFamily="18" charset="0"/>
                </a:rPr>
                <a:t>_</a:t>
              </a:r>
              <a:r>
                <a:rPr kumimoji="1" lang="en-US" altLang="ja-JP" sz="1000" b="1" dirty="0">
                  <a:solidFill>
                    <a:prstClr val="black"/>
                  </a:solidFill>
                  <a:latin typeface="Times New Roman" pitchFamily="18" charset="0"/>
                  <a:ea typeface="ＭＳ Ｐゴシック"/>
                  <a:cs typeface="Times New Roman" pitchFamily="18" charset="0"/>
                </a:rPr>
                <a:t>rrs2</a:t>
              </a:r>
              <a:endParaRPr kumimoji="1" lang="ja-JP" altLang="en-US" sz="1000" b="1" dirty="0">
                <a:solidFill>
                  <a:prstClr val="black"/>
                </a:solidFill>
                <a:latin typeface="Times New Roman" pitchFamily="18" charset="0"/>
                <a:ea typeface="ＭＳ Ｐゴシック"/>
                <a:cs typeface="Times New Roman" pitchFamily="18" charset="0"/>
              </a:endParaRPr>
            </a:p>
          </p:txBody>
        </p:sp>
        <p:sp>
          <p:nvSpPr>
            <p:cNvPr id="112" name="正方形/長方形 111">
              <a:extLst>
                <a:ext uri="{FF2B5EF4-FFF2-40B4-BE49-F238E27FC236}">
                  <a16:creationId xmlns:a16="http://schemas.microsoft.com/office/drawing/2014/main" id="{FD3C4185-F5F1-482B-B56E-0AA5F78A48A5}"/>
                </a:ext>
              </a:extLst>
            </p:cNvPr>
            <p:cNvSpPr/>
            <p:nvPr/>
          </p:nvSpPr>
          <p:spPr>
            <a:xfrm>
              <a:off x="2356426" y="3951302"/>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3" name="正方形/長方形 112">
              <a:extLst>
                <a:ext uri="{FF2B5EF4-FFF2-40B4-BE49-F238E27FC236}">
                  <a16:creationId xmlns:a16="http://schemas.microsoft.com/office/drawing/2014/main" id="{03D4D706-2A41-4949-AAC7-B1135F8E51A3}"/>
                </a:ext>
              </a:extLst>
            </p:cNvPr>
            <p:cNvSpPr/>
            <p:nvPr/>
          </p:nvSpPr>
          <p:spPr>
            <a:xfrm>
              <a:off x="5971928" y="3778558"/>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4" name="正方形/長方形 113">
              <a:extLst>
                <a:ext uri="{FF2B5EF4-FFF2-40B4-BE49-F238E27FC236}">
                  <a16:creationId xmlns:a16="http://schemas.microsoft.com/office/drawing/2014/main" id="{E44D9CA7-D895-4D80-B6AC-942A34D05118}"/>
                </a:ext>
              </a:extLst>
            </p:cNvPr>
            <p:cNvSpPr/>
            <p:nvPr/>
          </p:nvSpPr>
          <p:spPr>
            <a:xfrm>
              <a:off x="5969849" y="4139606"/>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5" name="正方形/長方形 114">
              <a:extLst>
                <a:ext uri="{FF2B5EF4-FFF2-40B4-BE49-F238E27FC236}">
                  <a16:creationId xmlns:a16="http://schemas.microsoft.com/office/drawing/2014/main" id="{04405800-D0C2-4B23-99DA-784161ED9E92}"/>
                </a:ext>
              </a:extLst>
            </p:cNvPr>
            <p:cNvSpPr/>
            <p:nvPr/>
          </p:nvSpPr>
          <p:spPr>
            <a:xfrm>
              <a:off x="8431487" y="4523940"/>
              <a:ext cx="79159" cy="288246"/>
            </a:xfrm>
            <a:prstGeom prst="rect">
              <a:avLst/>
            </a:prstGeom>
            <a:solidFill>
              <a:srgbClr val="C00000"/>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grpSp>
      <p:sp>
        <p:nvSpPr>
          <p:cNvPr id="116" name="テキスト ボックス 115">
            <a:extLst>
              <a:ext uri="{FF2B5EF4-FFF2-40B4-BE49-F238E27FC236}">
                <a16:creationId xmlns:a16="http://schemas.microsoft.com/office/drawing/2014/main" id="{C2114B2D-7295-42DB-BE85-D461E4FCB9D9}"/>
              </a:ext>
            </a:extLst>
          </p:cNvPr>
          <p:cNvSpPr txBox="1"/>
          <p:nvPr/>
        </p:nvSpPr>
        <p:spPr>
          <a:xfrm>
            <a:off x="797146" y="5862520"/>
            <a:ext cx="3079689" cy="307777"/>
          </a:xfrm>
          <a:prstGeom prst="rect">
            <a:avLst/>
          </a:prstGeom>
          <a:noFill/>
        </p:spPr>
        <p:txBody>
          <a:bodyPr wrap="none" rtlCol="0">
            <a:spAutoFit/>
          </a:bodyPr>
          <a:lstStyle/>
          <a:p>
            <a:pPr algn="l"/>
            <a:r>
              <a:rPr kumimoji="1" lang="ja-JP" altLang="en-US" sz="1400">
                <a:solidFill>
                  <a:schemeClr val="tx1"/>
                </a:solidFill>
                <a:latin typeface="+mj-lt"/>
                <a:ea typeface="+mj-ea"/>
              </a:rPr>
              <a:t>同期メモリ</a:t>
            </a:r>
            <a:r>
              <a:rPr kumimoji="1" lang="ja-JP" altLang="en-US" sz="1400">
                <a:solidFill>
                  <a:schemeClr val="accent6"/>
                </a:solidFill>
                <a:latin typeface="+mj-lt"/>
                <a:ea typeface="+mj-ea"/>
              </a:rPr>
              <a:t> </a:t>
            </a:r>
            <a:r>
              <a:rPr kumimoji="1" lang="en-US" altLang="ja-JP" sz="1400">
                <a:solidFill>
                  <a:schemeClr val="accent6"/>
                </a:solidFill>
                <a:latin typeface="+mj-lt"/>
                <a:ea typeface="+mj-ea"/>
              </a:rPr>
              <a:t>m_memory </a:t>
            </a:r>
            <a:r>
              <a:rPr kumimoji="1" lang="ja-JP" altLang="en-US" sz="1400">
                <a:solidFill>
                  <a:schemeClr val="tx1"/>
                </a:solidFill>
                <a:latin typeface="+mj-lt"/>
                <a:ea typeface="+mj-ea"/>
              </a:rPr>
              <a:t>を利用できる．</a:t>
            </a:r>
          </a:p>
        </p:txBody>
      </p:sp>
      <p:sp>
        <p:nvSpPr>
          <p:cNvPr id="117" name="テキスト ボックス 116">
            <a:extLst>
              <a:ext uri="{FF2B5EF4-FFF2-40B4-BE49-F238E27FC236}">
                <a16:creationId xmlns:a16="http://schemas.microsoft.com/office/drawing/2014/main" id="{B94B53E8-EA14-46F3-BE6E-3E475A8106C0}"/>
              </a:ext>
            </a:extLst>
          </p:cNvPr>
          <p:cNvSpPr txBox="1"/>
          <p:nvPr/>
        </p:nvSpPr>
        <p:spPr>
          <a:xfrm>
            <a:off x="6421767" y="4663193"/>
            <a:ext cx="3079689" cy="307777"/>
          </a:xfrm>
          <a:prstGeom prst="rect">
            <a:avLst/>
          </a:prstGeom>
          <a:noFill/>
        </p:spPr>
        <p:txBody>
          <a:bodyPr wrap="none" rtlCol="0">
            <a:spAutoFit/>
          </a:bodyPr>
          <a:lstStyle/>
          <a:p>
            <a:pPr algn="l"/>
            <a:r>
              <a:rPr kumimoji="1" lang="ja-JP" altLang="en-US" sz="1400">
                <a:solidFill>
                  <a:schemeClr val="tx1"/>
                </a:solidFill>
                <a:latin typeface="+mj-lt"/>
                <a:ea typeface="+mj-ea"/>
              </a:rPr>
              <a:t>同期メモリ</a:t>
            </a:r>
            <a:r>
              <a:rPr kumimoji="1" lang="ja-JP" altLang="en-US" sz="1400">
                <a:solidFill>
                  <a:schemeClr val="accent6"/>
                </a:solidFill>
                <a:latin typeface="+mj-lt"/>
                <a:ea typeface="+mj-ea"/>
              </a:rPr>
              <a:t> </a:t>
            </a:r>
            <a:r>
              <a:rPr kumimoji="1" lang="en-US" altLang="ja-JP" sz="1400">
                <a:solidFill>
                  <a:schemeClr val="accent6"/>
                </a:solidFill>
                <a:latin typeface="+mj-lt"/>
                <a:ea typeface="+mj-ea"/>
              </a:rPr>
              <a:t>m_memory </a:t>
            </a:r>
            <a:r>
              <a:rPr kumimoji="1" lang="ja-JP" altLang="en-US" sz="1400">
                <a:solidFill>
                  <a:schemeClr val="tx1"/>
                </a:solidFill>
                <a:latin typeface="+mj-lt"/>
                <a:ea typeface="+mj-ea"/>
              </a:rPr>
              <a:t>を利用できる．</a:t>
            </a:r>
          </a:p>
        </p:txBody>
      </p:sp>
      <p:sp>
        <p:nvSpPr>
          <p:cNvPr id="118" name="テキスト ボックス 117">
            <a:extLst>
              <a:ext uri="{FF2B5EF4-FFF2-40B4-BE49-F238E27FC236}">
                <a16:creationId xmlns:a16="http://schemas.microsoft.com/office/drawing/2014/main" id="{79132234-C9D4-4806-97CB-5799A7B862FA}"/>
              </a:ext>
            </a:extLst>
          </p:cNvPr>
          <p:cNvSpPr txBox="1"/>
          <p:nvPr/>
        </p:nvSpPr>
        <p:spPr>
          <a:xfrm>
            <a:off x="243848" y="3429000"/>
            <a:ext cx="2172390" cy="307777"/>
          </a:xfrm>
          <a:prstGeom prst="rect">
            <a:avLst/>
          </a:prstGeom>
          <a:noFill/>
        </p:spPr>
        <p:txBody>
          <a:bodyPr wrap="none" rtlCol="0">
            <a:spAutoFit/>
          </a:bodyPr>
          <a:lstStyle/>
          <a:p>
            <a:r>
              <a:rPr kumimoji="1" lang="en-US" altLang="ja-JP" sz="1400">
                <a:solidFill>
                  <a:schemeClr val="tx1"/>
                </a:solidFill>
                <a:latin typeface="Consolas" panose="020B0609020204030204" pitchFamily="49" charset="0"/>
                <a:cs typeface="Consolas" panose="020B0609020204030204" pitchFamily="49" charset="0"/>
              </a:rPr>
              <a:t>code174.v</a:t>
            </a:r>
            <a:r>
              <a:rPr kumimoji="1" lang="ja-JP" altLang="en-US" sz="1400">
                <a:solidFill>
                  <a:schemeClr val="tx1"/>
                </a:solidFill>
                <a:latin typeface="Consolas" panose="020B0609020204030204" pitchFamily="49" charset="0"/>
                <a:cs typeface="Consolas" panose="020B0609020204030204" pitchFamily="49" charset="0"/>
              </a:rPr>
              <a:t> </a:t>
            </a:r>
            <a:r>
              <a:rPr kumimoji="1" lang="en-US" altLang="ja-JP" sz="1400">
                <a:solidFill>
                  <a:schemeClr val="tx1"/>
                </a:solidFill>
                <a:latin typeface="Consolas" panose="020B0609020204030204" pitchFamily="49" charset="0"/>
                <a:cs typeface="Consolas" panose="020B0609020204030204" pitchFamily="49" charset="0"/>
              </a:rPr>
              <a:t>(m_proc10)</a:t>
            </a:r>
          </a:p>
        </p:txBody>
      </p:sp>
      <p:cxnSp>
        <p:nvCxnSpPr>
          <p:cNvPr id="119" name="曲線コネクタ 47">
            <a:extLst>
              <a:ext uri="{FF2B5EF4-FFF2-40B4-BE49-F238E27FC236}">
                <a16:creationId xmlns:a16="http://schemas.microsoft.com/office/drawing/2014/main" id="{5E4815E0-1932-4E9E-AB37-AB8C2E9F07A4}"/>
              </a:ext>
            </a:extLst>
          </p:cNvPr>
          <p:cNvCxnSpPr/>
          <p:nvPr/>
        </p:nvCxnSpPr>
        <p:spPr bwMode="auto">
          <a:xfrm rot="5400000">
            <a:off x="4803540" y="1981866"/>
            <a:ext cx="12700" cy="684000"/>
          </a:xfrm>
          <a:prstGeom prst="curvedConnector3">
            <a:avLst>
              <a:gd name="adj1" fmla="val 1667535"/>
            </a:avLst>
          </a:prstGeom>
          <a:solidFill>
            <a:srgbClr val="00B8FF"/>
          </a:solidFill>
          <a:ln w="9525" cap="flat" cmpd="sng" algn="ctr">
            <a:solidFill>
              <a:schemeClr val="bg1">
                <a:lumMod val="65000"/>
              </a:schemeClr>
            </a:solidFill>
            <a:prstDash val="solid"/>
            <a:round/>
            <a:headEnd type="none" w="med" len="med"/>
            <a:tailEnd type="triangle" w="med" len="med"/>
          </a:ln>
          <a:effectLst/>
        </p:spPr>
      </p:cxnSp>
      <p:sp>
        <p:nvSpPr>
          <p:cNvPr id="120" name="テキスト ボックス 119">
            <a:extLst>
              <a:ext uri="{FF2B5EF4-FFF2-40B4-BE49-F238E27FC236}">
                <a16:creationId xmlns:a16="http://schemas.microsoft.com/office/drawing/2014/main" id="{16A17380-F413-47F3-8BD4-CE167117E9DB}"/>
              </a:ext>
            </a:extLst>
          </p:cNvPr>
          <p:cNvSpPr txBox="1"/>
          <p:nvPr/>
        </p:nvSpPr>
        <p:spPr>
          <a:xfrm>
            <a:off x="754975" y="2631039"/>
            <a:ext cx="3265638" cy="307777"/>
          </a:xfrm>
          <a:prstGeom prst="rect">
            <a:avLst/>
          </a:prstGeom>
          <a:noFill/>
        </p:spPr>
        <p:txBody>
          <a:bodyPr wrap="none" rtlCol="0">
            <a:spAutoFit/>
          </a:bodyPr>
          <a:lstStyle/>
          <a:p>
            <a:r>
              <a:rPr kumimoji="1" lang="en-US" altLang="ja-JP" sz="1400" dirty="0">
                <a:solidFill>
                  <a:srgbClr val="2D2DB9"/>
                </a:solidFill>
                <a:latin typeface="Consolas" panose="020B0609020204030204" pitchFamily="49" charset="0"/>
                <a:cs typeface="Consolas" panose="020B0609020204030204" pitchFamily="49" charset="0"/>
              </a:rPr>
              <a:t>Optimized</a:t>
            </a:r>
            <a:r>
              <a:rPr kumimoji="1" lang="en-US" altLang="ja-JP" sz="1400" dirty="0">
                <a:solidFill>
                  <a:srgbClr val="000000"/>
                </a:solidFill>
                <a:latin typeface="Consolas" panose="020B0609020204030204" pitchFamily="49" charset="0"/>
                <a:cs typeface="Consolas" panose="020B0609020204030204" pitchFamily="49" charset="0"/>
              </a:rPr>
              <a:t> State Machine Diagram</a:t>
            </a:r>
            <a:endParaRPr kumimoji="1" lang="ja-JP" altLang="en-US" sz="1400" dirty="0">
              <a:solidFill>
                <a:srgbClr val="000000"/>
              </a:solidFill>
              <a:latin typeface="Consolas" panose="020B0609020204030204" pitchFamily="49" charset="0"/>
              <a:cs typeface="Consolas" panose="020B0609020204030204" pitchFamily="49" charset="0"/>
            </a:endParaRPr>
          </a:p>
        </p:txBody>
      </p:sp>
      <p:sp>
        <p:nvSpPr>
          <p:cNvPr id="121" name="テキスト ボックス 120">
            <a:extLst>
              <a:ext uri="{FF2B5EF4-FFF2-40B4-BE49-F238E27FC236}">
                <a16:creationId xmlns:a16="http://schemas.microsoft.com/office/drawing/2014/main" id="{ADF13025-CA39-4E63-BE2E-13DC0E3AC40E}"/>
              </a:ext>
            </a:extLst>
          </p:cNvPr>
          <p:cNvSpPr txBox="1"/>
          <p:nvPr/>
        </p:nvSpPr>
        <p:spPr>
          <a:xfrm>
            <a:off x="4449738" y="1547456"/>
            <a:ext cx="439544" cy="276999"/>
          </a:xfrm>
          <a:prstGeom prst="rect">
            <a:avLst/>
          </a:prstGeom>
          <a:noFill/>
        </p:spPr>
        <p:txBody>
          <a:bodyPr wrap="none" rtlCol="0">
            <a:spAutoFit/>
          </a:bodyPr>
          <a:lstStyle/>
          <a:p>
            <a:r>
              <a:rPr kumimoji="1" lang="en-US" altLang="ja-JP" sz="1200" i="1" dirty="0">
                <a:solidFill>
                  <a:srgbClr val="000000"/>
                </a:solidFill>
                <a:latin typeface="Consolas" panose="020B0609020204030204" pitchFamily="49" charset="0"/>
                <a:cs typeface="Consolas" panose="020B0609020204030204" pitchFamily="49" charset="0"/>
              </a:rPr>
              <a:t>ALL</a:t>
            </a:r>
            <a:endParaRPr kumimoji="1" lang="ja-JP" altLang="en-US" sz="1200" i="1" dirty="0">
              <a:solidFill>
                <a:srgbClr val="000000"/>
              </a:solidFill>
              <a:latin typeface="Consolas" panose="020B0609020204030204" pitchFamily="49" charset="0"/>
              <a:cs typeface="Consolas" panose="020B0609020204030204" pitchFamily="49" charset="0"/>
            </a:endParaRPr>
          </a:p>
        </p:txBody>
      </p:sp>
      <p:sp>
        <p:nvSpPr>
          <p:cNvPr id="122" name="テキスト ボックス 121">
            <a:extLst>
              <a:ext uri="{FF2B5EF4-FFF2-40B4-BE49-F238E27FC236}">
                <a16:creationId xmlns:a16="http://schemas.microsoft.com/office/drawing/2014/main" id="{B8AE7AD5-E8F5-4C69-8220-C70129528726}"/>
              </a:ext>
            </a:extLst>
          </p:cNvPr>
          <p:cNvSpPr txBox="1"/>
          <p:nvPr/>
        </p:nvSpPr>
        <p:spPr>
          <a:xfrm>
            <a:off x="5209052" y="2633514"/>
            <a:ext cx="439544" cy="276999"/>
          </a:xfrm>
          <a:prstGeom prst="rect">
            <a:avLst/>
          </a:prstGeom>
          <a:noFill/>
        </p:spPr>
        <p:txBody>
          <a:bodyPr wrap="none" rtlCol="0">
            <a:spAutoFit/>
          </a:bodyPr>
          <a:lstStyle/>
          <a:p>
            <a:r>
              <a:rPr kumimoji="1" lang="en-US" altLang="ja-JP" sz="1200">
                <a:solidFill>
                  <a:srgbClr val="000000"/>
                </a:solidFill>
                <a:latin typeface="Consolas" panose="020B0609020204030204" pitchFamily="49" charset="0"/>
                <a:cs typeface="Consolas" panose="020B0609020204030204" pitchFamily="49" charset="0"/>
              </a:rPr>
              <a:t>BEQ</a:t>
            </a:r>
            <a:endParaRPr kumimoji="1" lang="ja-JP" altLang="en-US" sz="1200" dirty="0">
              <a:solidFill>
                <a:srgbClr val="000000"/>
              </a:solidFill>
              <a:latin typeface="Consolas" panose="020B0609020204030204" pitchFamily="49" charset="0"/>
              <a:cs typeface="Consolas" panose="020B0609020204030204" pitchFamily="49" charset="0"/>
            </a:endParaRPr>
          </a:p>
        </p:txBody>
      </p:sp>
      <p:sp>
        <p:nvSpPr>
          <p:cNvPr id="123" name="テキスト ボックス 122">
            <a:extLst>
              <a:ext uri="{FF2B5EF4-FFF2-40B4-BE49-F238E27FC236}">
                <a16:creationId xmlns:a16="http://schemas.microsoft.com/office/drawing/2014/main" id="{E9F1B2FB-1F33-4D06-98D2-70CD0A8123C5}"/>
              </a:ext>
            </a:extLst>
          </p:cNvPr>
          <p:cNvSpPr txBox="1"/>
          <p:nvPr/>
        </p:nvSpPr>
        <p:spPr>
          <a:xfrm>
            <a:off x="6255394" y="2866509"/>
            <a:ext cx="354584" cy="276999"/>
          </a:xfrm>
          <a:prstGeom prst="rect">
            <a:avLst/>
          </a:prstGeom>
          <a:noFill/>
        </p:spPr>
        <p:txBody>
          <a:bodyPr wrap="none" rtlCol="0">
            <a:spAutoFit/>
          </a:bodyPr>
          <a:lstStyle/>
          <a:p>
            <a:r>
              <a:rPr kumimoji="1" lang="en-US" altLang="ja-JP" sz="1200">
                <a:solidFill>
                  <a:srgbClr val="000000"/>
                </a:solidFill>
                <a:latin typeface="Consolas" panose="020B0609020204030204" pitchFamily="49" charset="0"/>
                <a:cs typeface="Consolas" panose="020B0609020204030204" pitchFamily="49" charset="0"/>
              </a:rPr>
              <a:t>SW</a:t>
            </a:r>
            <a:endParaRPr kumimoji="1" lang="ja-JP" altLang="en-US" sz="1200" dirty="0">
              <a:solidFill>
                <a:srgbClr val="000000"/>
              </a:solidFill>
              <a:latin typeface="Consolas" panose="020B0609020204030204" pitchFamily="49" charset="0"/>
              <a:cs typeface="Consolas" panose="020B0609020204030204" pitchFamily="49" charset="0"/>
            </a:endParaRPr>
          </a:p>
        </p:txBody>
      </p:sp>
      <p:sp>
        <p:nvSpPr>
          <p:cNvPr id="124" name="テキスト ボックス 123">
            <a:extLst>
              <a:ext uri="{FF2B5EF4-FFF2-40B4-BE49-F238E27FC236}">
                <a16:creationId xmlns:a16="http://schemas.microsoft.com/office/drawing/2014/main" id="{CC68DDC7-B7C1-44A3-8C66-3F6A451AFBC3}"/>
              </a:ext>
            </a:extLst>
          </p:cNvPr>
          <p:cNvSpPr txBox="1"/>
          <p:nvPr/>
        </p:nvSpPr>
        <p:spPr>
          <a:xfrm>
            <a:off x="6512692" y="3152001"/>
            <a:ext cx="1119217" cy="276999"/>
          </a:xfrm>
          <a:prstGeom prst="rect">
            <a:avLst/>
          </a:prstGeom>
          <a:noFill/>
        </p:spPr>
        <p:txBody>
          <a:bodyPr wrap="none" rtlCol="0">
            <a:spAutoFit/>
          </a:bodyPr>
          <a:lstStyle/>
          <a:p>
            <a:r>
              <a:rPr kumimoji="1" lang="en-US" altLang="ja-JP" sz="1200" dirty="0">
                <a:solidFill>
                  <a:srgbClr val="000000"/>
                </a:solidFill>
                <a:latin typeface="Consolas" panose="020B0609020204030204" pitchFamily="49" charset="0"/>
                <a:cs typeface="Consolas" panose="020B0609020204030204" pitchFamily="49" charset="0"/>
              </a:rPr>
              <a:t>ADD,ADDI,LW</a:t>
            </a:r>
            <a:endParaRPr kumimoji="1" lang="ja-JP" altLang="en-US" sz="1200" dirty="0">
              <a:solidFill>
                <a:srgbClr val="000000"/>
              </a:solidFill>
              <a:latin typeface="Consolas" panose="020B0609020204030204" pitchFamily="49" charset="0"/>
              <a:cs typeface="Consolas" panose="020B0609020204030204" pitchFamily="49" charset="0"/>
            </a:endParaRPr>
          </a:p>
        </p:txBody>
      </p:sp>
      <p:sp>
        <p:nvSpPr>
          <p:cNvPr id="125" name="テキスト ボックス 124">
            <a:extLst>
              <a:ext uri="{FF2B5EF4-FFF2-40B4-BE49-F238E27FC236}">
                <a16:creationId xmlns:a16="http://schemas.microsoft.com/office/drawing/2014/main" id="{1EE7EF77-6C26-484F-A254-2860513EB2D2}"/>
              </a:ext>
            </a:extLst>
          </p:cNvPr>
          <p:cNvSpPr txBox="1"/>
          <p:nvPr/>
        </p:nvSpPr>
        <p:spPr>
          <a:xfrm>
            <a:off x="5288524" y="1547456"/>
            <a:ext cx="439544" cy="276999"/>
          </a:xfrm>
          <a:prstGeom prst="rect">
            <a:avLst/>
          </a:prstGeom>
          <a:noFill/>
        </p:spPr>
        <p:txBody>
          <a:bodyPr wrap="none" rtlCol="0">
            <a:spAutoFit/>
          </a:bodyPr>
          <a:lstStyle/>
          <a:p>
            <a:r>
              <a:rPr kumimoji="1" lang="en-US" altLang="ja-JP" sz="1200" i="1" dirty="0">
                <a:solidFill>
                  <a:srgbClr val="000000"/>
                </a:solidFill>
                <a:latin typeface="Consolas" panose="020B0609020204030204" pitchFamily="49" charset="0"/>
                <a:cs typeface="Consolas" panose="020B0609020204030204" pitchFamily="49" charset="0"/>
              </a:rPr>
              <a:t>ALL</a:t>
            </a:r>
            <a:endParaRPr kumimoji="1" lang="ja-JP" altLang="en-US" sz="1200" i="1" dirty="0">
              <a:solidFill>
                <a:srgbClr val="000000"/>
              </a:solidFill>
              <a:latin typeface="Consolas" panose="020B0609020204030204" pitchFamily="49" charset="0"/>
              <a:cs typeface="Consolas" panose="020B0609020204030204" pitchFamily="49" charset="0"/>
            </a:endParaRPr>
          </a:p>
        </p:txBody>
      </p:sp>
      <p:sp>
        <p:nvSpPr>
          <p:cNvPr id="126" name="テキスト ボックス 125">
            <a:extLst>
              <a:ext uri="{FF2B5EF4-FFF2-40B4-BE49-F238E27FC236}">
                <a16:creationId xmlns:a16="http://schemas.microsoft.com/office/drawing/2014/main" id="{BBDECEED-0D29-424D-B50E-572C8EB596DD}"/>
              </a:ext>
            </a:extLst>
          </p:cNvPr>
          <p:cNvSpPr txBox="1"/>
          <p:nvPr/>
        </p:nvSpPr>
        <p:spPr>
          <a:xfrm>
            <a:off x="6179204" y="1560171"/>
            <a:ext cx="609462" cy="276999"/>
          </a:xfrm>
          <a:prstGeom prst="rect">
            <a:avLst/>
          </a:prstGeom>
          <a:noFill/>
        </p:spPr>
        <p:txBody>
          <a:bodyPr wrap="none" rtlCol="0">
            <a:spAutoFit/>
          </a:bodyPr>
          <a:lstStyle/>
          <a:p>
            <a:r>
              <a:rPr kumimoji="1" lang="en-US" altLang="ja-JP" sz="1200" dirty="0">
                <a:solidFill>
                  <a:srgbClr val="000000"/>
                </a:solidFill>
                <a:latin typeface="Consolas" panose="020B0609020204030204" pitchFamily="49" charset="0"/>
                <a:cs typeface="Consolas" panose="020B0609020204030204" pitchFamily="49" charset="0"/>
              </a:rPr>
              <a:t>LW,SW</a:t>
            </a:r>
            <a:endParaRPr kumimoji="1" lang="ja-JP" altLang="en-US" sz="1200" dirty="0">
              <a:solidFill>
                <a:srgbClr val="000000"/>
              </a:solidFill>
              <a:latin typeface="Consolas" panose="020B0609020204030204" pitchFamily="49" charset="0"/>
              <a:cs typeface="Consolas" panose="020B0609020204030204" pitchFamily="49" charset="0"/>
            </a:endParaRPr>
          </a:p>
        </p:txBody>
      </p:sp>
      <p:sp>
        <p:nvSpPr>
          <p:cNvPr id="127" name="テキスト ボックス 126">
            <a:extLst>
              <a:ext uri="{FF2B5EF4-FFF2-40B4-BE49-F238E27FC236}">
                <a16:creationId xmlns:a16="http://schemas.microsoft.com/office/drawing/2014/main" id="{CDD2A96C-36D4-47F4-84EA-9C42B36570DD}"/>
              </a:ext>
            </a:extLst>
          </p:cNvPr>
          <p:cNvSpPr txBox="1"/>
          <p:nvPr/>
        </p:nvSpPr>
        <p:spPr>
          <a:xfrm>
            <a:off x="6379349" y="1162050"/>
            <a:ext cx="864339" cy="276999"/>
          </a:xfrm>
          <a:prstGeom prst="rect">
            <a:avLst/>
          </a:prstGeom>
          <a:noFill/>
        </p:spPr>
        <p:txBody>
          <a:bodyPr wrap="none" rtlCol="0">
            <a:spAutoFit/>
          </a:bodyPr>
          <a:lstStyle/>
          <a:p>
            <a:r>
              <a:rPr kumimoji="1" lang="en-US" altLang="ja-JP" sz="1200" dirty="0">
                <a:solidFill>
                  <a:srgbClr val="000000"/>
                </a:solidFill>
                <a:latin typeface="Consolas" panose="020B0609020204030204" pitchFamily="49" charset="0"/>
                <a:cs typeface="Consolas" panose="020B0609020204030204" pitchFamily="49" charset="0"/>
              </a:rPr>
              <a:t>ADD,ADDI</a:t>
            </a:r>
          </a:p>
        </p:txBody>
      </p:sp>
      <p:sp>
        <p:nvSpPr>
          <p:cNvPr id="128" name="テキスト ボックス 127">
            <a:extLst>
              <a:ext uri="{FF2B5EF4-FFF2-40B4-BE49-F238E27FC236}">
                <a16:creationId xmlns:a16="http://schemas.microsoft.com/office/drawing/2014/main" id="{6FB656A0-7ACD-4FC3-A668-FB2548762533}"/>
              </a:ext>
            </a:extLst>
          </p:cNvPr>
          <p:cNvSpPr txBox="1"/>
          <p:nvPr/>
        </p:nvSpPr>
        <p:spPr>
          <a:xfrm>
            <a:off x="6993288" y="1571208"/>
            <a:ext cx="354584" cy="276999"/>
          </a:xfrm>
          <a:prstGeom prst="rect">
            <a:avLst/>
          </a:prstGeom>
          <a:noFill/>
        </p:spPr>
        <p:txBody>
          <a:bodyPr wrap="none" rtlCol="0">
            <a:spAutoFit/>
          </a:bodyPr>
          <a:lstStyle/>
          <a:p>
            <a:r>
              <a:rPr kumimoji="1" lang="en-US" altLang="ja-JP" sz="1200" dirty="0">
                <a:solidFill>
                  <a:srgbClr val="000000"/>
                </a:solidFill>
                <a:latin typeface="Consolas" panose="020B0609020204030204" pitchFamily="49" charset="0"/>
                <a:cs typeface="Consolas" panose="020B0609020204030204" pitchFamily="49" charset="0"/>
              </a:rPr>
              <a:t>LW</a:t>
            </a:r>
            <a:endParaRPr kumimoji="1" lang="ja-JP" altLang="en-US" sz="1200" dirty="0">
              <a:solidFill>
                <a:srgbClr val="000000"/>
              </a:solidFill>
              <a:latin typeface="Consolas" panose="020B0609020204030204" pitchFamily="49" charset="0"/>
              <a:cs typeface="Consolas" panose="020B0609020204030204" pitchFamily="49" charset="0"/>
            </a:endParaRPr>
          </a:p>
        </p:txBody>
      </p:sp>
      <p:sp>
        <p:nvSpPr>
          <p:cNvPr id="129" name="円/楕円 4">
            <a:extLst>
              <a:ext uri="{FF2B5EF4-FFF2-40B4-BE49-F238E27FC236}">
                <a16:creationId xmlns:a16="http://schemas.microsoft.com/office/drawing/2014/main" id="{FCD70C04-6167-41F8-AA98-D5B2D794598D}"/>
              </a:ext>
            </a:extLst>
          </p:cNvPr>
          <p:cNvSpPr/>
          <p:nvPr/>
        </p:nvSpPr>
        <p:spPr bwMode="auto">
          <a:xfrm>
            <a:off x="3960383" y="2011125"/>
            <a:ext cx="590251" cy="385192"/>
          </a:xfrm>
          <a:prstGeom prst="ellips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a:buFont typeface="Times New Roman" pitchFamily="16" charset="0"/>
              <a:buNone/>
            </a:pPr>
            <a:r>
              <a:rPr lang="en-US" altLang="ja-JP" dirty="0">
                <a:solidFill>
                  <a:srgbClr val="000000"/>
                </a:solidFill>
                <a:latin typeface="Consolas" panose="020B0609020204030204" pitchFamily="49" charset="0"/>
                <a:ea typeface="ＭＳ Ｐゴシック" pitchFamily="48" charset="-128"/>
                <a:cs typeface="Consolas" panose="020B0609020204030204" pitchFamily="49" charset="0"/>
              </a:rPr>
              <a:t>IF</a:t>
            </a:r>
            <a:endParaRPr lang="ja-JP" altLang="en-US" dirty="0">
              <a:solidFill>
                <a:srgbClr val="000000"/>
              </a:solidFill>
              <a:latin typeface="Consolas" panose="020B0609020204030204" pitchFamily="49" charset="0"/>
              <a:ea typeface="ＭＳ Ｐゴシック" pitchFamily="48" charset="-128"/>
              <a:cs typeface="Consolas" panose="020B0609020204030204" pitchFamily="49" charset="0"/>
            </a:endParaRPr>
          </a:p>
        </p:txBody>
      </p:sp>
      <p:cxnSp>
        <p:nvCxnSpPr>
          <p:cNvPr id="130" name="曲線コネクタ 9">
            <a:extLst>
              <a:ext uri="{FF2B5EF4-FFF2-40B4-BE49-F238E27FC236}">
                <a16:creationId xmlns:a16="http://schemas.microsoft.com/office/drawing/2014/main" id="{211C4202-3A7D-474E-8F04-3F84820B1A8B}"/>
              </a:ext>
            </a:extLst>
          </p:cNvPr>
          <p:cNvCxnSpPr/>
          <p:nvPr/>
        </p:nvCxnSpPr>
        <p:spPr bwMode="auto">
          <a:xfrm rot="5400000" flipH="1" flipV="1">
            <a:off x="4633670" y="1591689"/>
            <a:ext cx="12700" cy="838872"/>
          </a:xfrm>
          <a:prstGeom prst="curvedConnector3">
            <a:avLst>
              <a:gd name="adj1" fmla="val 1800000"/>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1" name="曲線コネクタ 10">
            <a:extLst>
              <a:ext uri="{FF2B5EF4-FFF2-40B4-BE49-F238E27FC236}">
                <a16:creationId xmlns:a16="http://schemas.microsoft.com/office/drawing/2014/main" id="{E08061EE-886E-4354-A987-A051A0730CBC}"/>
              </a:ext>
            </a:extLst>
          </p:cNvPr>
          <p:cNvCxnSpPr/>
          <p:nvPr/>
        </p:nvCxnSpPr>
        <p:spPr bwMode="auto">
          <a:xfrm rot="5400000" flipH="1" flipV="1">
            <a:off x="5498196" y="1598039"/>
            <a:ext cx="12700" cy="838872"/>
          </a:xfrm>
          <a:prstGeom prst="curvedConnector3">
            <a:avLst>
              <a:gd name="adj1" fmla="val 1800000"/>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2" name="曲線コネクタ 11">
            <a:extLst>
              <a:ext uri="{FF2B5EF4-FFF2-40B4-BE49-F238E27FC236}">
                <a16:creationId xmlns:a16="http://schemas.microsoft.com/office/drawing/2014/main" id="{5BBF4F64-9BE7-4C77-B2EF-932444A59BD4}"/>
              </a:ext>
            </a:extLst>
          </p:cNvPr>
          <p:cNvCxnSpPr/>
          <p:nvPr/>
        </p:nvCxnSpPr>
        <p:spPr bwMode="auto">
          <a:xfrm rot="5400000" flipH="1" flipV="1">
            <a:off x="6346847" y="1604389"/>
            <a:ext cx="12700" cy="838872"/>
          </a:xfrm>
          <a:prstGeom prst="curvedConnector3">
            <a:avLst>
              <a:gd name="adj1" fmla="val 1800000"/>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3" name="曲線コネクタ 12">
            <a:extLst>
              <a:ext uri="{FF2B5EF4-FFF2-40B4-BE49-F238E27FC236}">
                <a16:creationId xmlns:a16="http://schemas.microsoft.com/office/drawing/2014/main" id="{317837ED-BF93-46C3-9A88-7E104964E740}"/>
              </a:ext>
            </a:extLst>
          </p:cNvPr>
          <p:cNvCxnSpPr/>
          <p:nvPr/>
        </p:nvCxnSpPr>
        <p:spPr bwMode="auto">
          <a:xfrm rot="5400000" flipH="1" flipV="1">
            <a:off x="7180834" y="1634175"/>
            <a:ext cx="12700" cy="792000"/>
          </a:xfrm>
          <a:prstGeom prst="curvedConnector3">
            <a:avLst>
              <a:gd name="adj1" fmla="val 1800000"/>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4" name="曲線コネクタ 13">
            <a:extLst>
              <a:ext uri="{FF2B5EF4-FFF2-40B4-BE49-F238E27FC236}">
                <a16:creationId xmlns:a16="http://schemas.microsoft.com/office/drawing/2014/main" id="{36A99C8B-8744-4469-BC8A-ABBC813C02E3}"/>
              </a:ext>
            </a:extLst>
          </p:cNvPr>
          <p:cNvCxnSpPr/>
          <p:nvPr/>
        </p:nvCxnSpPr>
        <p:spPr bwMode="auto">
          <a:xfrm rot="5400000">
            <a:off x="5913988" y="727843"/>
            <a:ext cx="12700" cy="3348000"/>
          </a:xfrm>
          <a:prstGeom prst="curvedConnector3">
            <a:avLst>
              <a:gd name="adj1" fmla="val 7231953"/>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5" name="曲線コネクタ 17">
            <a:extLst>
              <a:ext uri="{FF2B5EF4-FFF2-40B4-BE49-F238E27FC236}">
                <a16:creationId xmlns:a16="http://schemas.microsoft.com/office/drawing/2014/main" id="{BB53EA36-6A51-431F-85C3-219D87EAFAB2}"/>
              </a:ext>
            </a:extLst>
          </p:cNvPr>
          <p:cNvCxnSpPr/>
          <p:nvPr/>
        </p:nvCxnSpPr>
        <p:spPr bwMode="auto">
          <a:xfrm rot="5400000">
            <a:off x="5169270" y="1559460"/>
            <a:ext cx="12700" cy="1656000"/>
          </a:xfrm>
          <a:prstGeom prst="curvedConnector3">
            <a:avLst>
              <a:gd name="adj1" fmla="val 2267535"/>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6" name="曲線コネクタ 22">
            <a:extLst>
              <a:ext uri="{FF2B5EF4-FFF2-40B4-BE49-F238E27FC236}">
                <a16:creationId xmlns:a16="http://schemas.microsoft.com/office/drawing/2014/main" id="{39A6E4FF-889E-4B8A-8DD0-EB75B78C1ED7}"/>
              </a:ext>
            </a:extLst>
          </p:cNvPr>
          <p:cNvCxnSpPr/>
          <p:nvPr/>
        </p:nvCxnSpPr>
        <p:spPr bwMode="auto">
          <a:xfrm rot="5400000">
            <a:off x="5529586" y="1175264"/>
            <a:ext cx="12700" cy="2448000"/>
          </a:xfrm>
          <a:prstGeom prst="curvedConnector3">
            <a:avLst>
              <a:gd name="adj1" fmla="val 5119488"/>
            </a:avLst>
          </a:prstGeom>
          <a:solidFill>
            <a:srgbClr val="00B8FF"/>
          </a:solidFill>
          <a:ln w="9525" cap="flat" cmpd="sng" algn="ctr">
            <a:solidFill>
              <a:schemeClr val="tx1"/>
            </a:solidFill>
            <a:prstDash val="solid"/>
            <a:round/>
            <a:headEnd type="none" w="med" len="med"/>
            <a:tailEnd type="triangle" w="med" len="med"/>
          </a:ln>
          <a:effectLst/>
        </p:spPr>
      </p:cxnSp>
      <p:cxnSp>
        <p:nvCxnSpPr>
          <p:cNvPr id="137" name="曲線コネクタ 30">
            <a:extLst>
              <a:ext uri="{FF2B5EF4-FFF2-40B4-BE49-F238E27FC236}">
                <a16:creationId xmlns:a16="http://schemas.microsoft.com/office/drawing/2014/main" id="{66AECC91-E2FD-4F0A-B22C-6E6482BE64D5}"/>
              </a:ext>
            </a:extLst>
          </p:cNvPr>
          <p:cNvCxnSpPr/>
          <p:nvPr/>
        </p:nvCxnSpPr>
        <p:spPr bwMode="auto">
          <a:xfrm rot="5400000" flipH="1" flipV="1">
            <a:off x="6774369" y="1180596"/>
            <a:ext cx="12700" cy="1692000"/>
          </a:xfrm>
          <a:prstGeom prst="curvedConnector3">
            <a:avLst>
              <a:gd name="adj1" fmla="val 5008047"/>
            </a:avLst>
          </a:prstGeom>
          <a:solidFill>
            <a:srgbClr val="00B8FF"/>
          </a:solidFill>
          <a:ln w="9525" cap="flat" cmpd="sng" algn="ctr">
            <a:solidFill>
              <a:schemeClr val="tx1"/>
            </a:solidFill>
            <a:prstDash val="solid"/>
            <a:round/>
            <a:headEnd type="none" w="med" len="med"/>
            <a:tailEnd type="triangle" w="med" len="med"/>
          </a:ln>
          <a:effectLst/>
        </p:spPr>
      </p:cxnSp>
      <p:sp>
        <p:nvSpPr>
          <p:cNvPr id="138" name="円/楕円 5">
            <a:extLst>
              <a:ext uri="{FF2B5EF4-FFF2-40B4-BE49-F238E27FC236}">
                <a16:creationId xmlns:a16="http://schemas.microsoft.com/office/drawing/2014/main" id="{B52A69E3-F824-4A62-AFF6-329CC184DC70}"/>
              </a:ext>
            </a:extLst>
          </p:cNvPr>
          <p:cNvSpPr/>
          <p:nvPr/>
        </p:nvSpPr>
        <p:spPr bwMode="auto">
          <a:xfrm>
            <a:off x="4799255" y="2011125"/>
            <a:ext cx="590251" cy="385192"/>
          </a:xfrm>
          <a:prstGeom prst="ellips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a:buFont typeface="Times New Roman" pitchFamily="16" charset="0"/>
              <a:buNone/>
            </a:pPr>
            <a:r>
              <a:rPr lang="en-US" altLang="ja-JP" dirty="0">
                <a:solidFill>
                  <a:srgbClr val="000000"/>
                </a:solidFill>
                <a:latin typeface="Consolas" panose="020B0609020204030204" pitchFamily="49" charset="0"/>
                <a:ea typeface="ＭＳ Ｐゴシック" pitchFamily="48" charset="-128"/>
                <a:cs typeface="Consolas" panose="020B0609020204030204" pitchFamily="49" charset="0"/>
              </a:rPr>
              <a:t>ID</a:t>
            </a:r>
            <a:endParaRPr lang="ja-JP" altLang="en-US" dirty="0">
              <a:solidFill>
                <a:srgbClr val="000000"/>
              </a:solidFill>
              <a:latin typeface="Consolas" panose="020B0609020204030204" pitchFamily="49" charset="0"/>
              <a:ea typeface="ＭＳ Ｐゴシック" pitchFamily="48" charset="-128"/>
              <a:cs typeface="Consolas" panose="020B0609020204030204" pitchFamily="49" charset="0"/>
            </a:endParaRPr>
          </a:p>
        </p:txBody>
      </p:sp>
      <p:sp>
        <p:nvSpPr>
          <p:cNvPr id="139" name="円/楕円 6">
            <a:extLst>
              <a:ext uri="{FF2B5EF4-FFF2-40B4-BE49-F238E27FC236}">
                <a16:creationId xmlns:a16="http://schemas.microsoft.com/office/drawing/2014/main" id="{CF6C64F5-E8FE-4E84-AAB3-C83B20B13D2D}"/>
              </a:ext>
            </a:extLst>
          </p:cNvPr>
          <p:cNvSpPr/>
          <p:nvPr/>
        </p:nvSpPr>
        <p:spPr bwMode="auto">
          <a:xfrm>
            <a:off x="5638127" y="2011125"/>
            <a:ext cx="590251" cy="385192"/>
          </a:xfrm>
          <a:prstGeom prst="ellips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a:buFont typeface="Times New Roman" pitchFamily="16" charset="0"/>
              <a:buNone/>
            </a:pPr>
            <a:r>
              <a:rPr lang="en-US" altLang="ja-JP" dirty="0">
                <a:solidFill>
                  <a:srgbClr val="000000"/>
                </a:solidFill>
                <a:latin typeface="Consolas" panose="020B0609020204030204" pitchFamily="49" charset="0"/>
                <a:ea typeface="ＭＳ Ｐゴシック" pitchFamily="48" charset="-128"/>
                <a:cs typeface="Consolas" panose="020B0609020204030204" pitchFamily="49" charset="0"/>
              </a:rPr>
              <a:t>EX</a:t>
            </a:r>
            <a:endParaRPr lang="ja-JP" altLang="en-US" dirty="0">
              <a:solidFill>
                <a:srgbClr val="000000"/>
              </a:solidFill>
              <a:latin typeface="Consolas" panose="020B0609020204030204" pitchFamily="49" charset="0"/>
              <a:ea typeface="ＭＳ Ｐゴシック" pitchFamily="48" charset="-128"/>
              <a:cs typeface="Consolas" panose="020B0609020204030204" pitchFamily="49" charset="0"/>
            </a:endParaRPr>
          </a:p>
        </p:txBody>
      </p:sp>
      <p:sp>
        <p:nvSpPr>
          <p:cNvPr id="140" name="円/楕円 7">
            <a:extLst>
              <a:ext uri="{FF2B5EF4-FFF2-40B4-BE49-F238E27FC236}">
                <a16:creationId xmlns:a16="http://schemas.microsoft.com/office/drawing/2014/main" id="{4F89A5D9-E14C-468E-ABCB-6C60F6B7AD9B}"/>
              </a:ext>
            </a:extLst>
          </p:cNvPr>
          <p:cNvSpPr/>
          <p:nvPr/>
        </p:nvSpPr>
        <p:spPr bwMode="auto">
          <a:xfrm>
            <a:off x="6476999" y="2011125"/>
            <a:ext cx="590251" cy="385192"/>
          </a:xfrm>
          <a:prstGeom prst="ellips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a:buFont typeface="Times New Roman" pitchFamily="16" charset="0"/>
              <a:buNone/>
            </a:pPr>
            <a:r>
              <a:rPr lang="en-US" altLang="ja-JP" dirty="0">
                <a:solidFill>
                  <a:srgbClr val="000000"/>
                </a:solidFill>
                <a:latin typeface="Consolas" panose="020B0609020204030204" pitchFamily="49" charset="0"/>
                <a:ea typeface="ＭＳ Ｐゴシック" pitchFamily="48" charset="-128"/>
                <a:cs typeface="Consolas" panose="020B0609020204030204" pitchFamily="49" charset="0"/>
              </a:rPr>
              <a:t>MEM</a:t>
            </a:r>
            <a:endParaRPr lang="ja-JP" altLang="en-US" dirty="0">
              <a:solidFill>
                <a:srgbClr val="000000"/>
              </a:solidFill>
              <a:latin typeface="Consolas" panose="020B0609020204030204" pitchFamily="49" charset="0"/>
              <a:ea typeface="ＭＳ Ｐゴシック" pitchFamily="48" charset="-128"/>
              <a:cs typeface="Consolas" panose="020B0609020204030204" pitchFamily="49" charset="0"/>
            </a:endParaRPr>
          </a:p>
        </p:txBody>
      </p:sp>
      <p:sp>
        <p:nvSpPr>
          <p:cNvPr id="141" name="円/楕円 8">
            <a:extLst>
              <a:ext uri="{FF2B5EF4-FFF2-40B4-BE49-F238E27FC236}">
                <a16:creationId xmlns:a16="http://schemas.microsoft.com/office/drawing/2014/main" id="{9637DBF9-2711-479C-9B09-5E0BB79AF9EE}"/>
              </a:ext>
            </a:extLst>
          </p:cNvPr>
          <p:cNvSpPr/>
          <p:nvPr/>
        </p:nvSpPr>
        <p:spPr bwMode="auto">
          <a:xfrm>
            <a:off x="7315871" y="2011125"/>
            <a:ext cx="590251" cy="385192"/>
          </a:xfrm>
          <a:prstGeom prst="ellipse">
            <a:avLst/>
          </a:prstGeom>
          <a:solidFill>
            <a:schemeClr val="accent5">
              <a:lumMod val="40000"/>
              <a:lumOff val="60000"/>
            </a:scheme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algn="ctr">
              <a:buFont typeface="Times New Roman" pitchFamily="16" charset="0"/>
              <a:buNone/>
            </a:pPr>
            <a:r>
              <a:rPr lang="en-US" altLang="ja-JP" dirty="0">
                <a:solidFill>
                  <a:srgbClr val="000000"/>
                </a:solidFill>
                <a:latin typeface="Consolas" panose="020B0609020204030204" pitchFamily="49" charset="0"/>
                <a:ea typeface="ＭＳ Ｐゴシック" pitchFamily="48" charset="-128"/>
                <a:cs typeface="Consolas" panose="020B0609020204030204" pitchFamily="49" charset="0"/>
              </a:rPr>
              <a:t>WB</a:t>
            </a:r>
            <a:endParaRPr lang="ja-JP" altLang="en-US" dirty="0">
              <a:solidFill>
                <a:srgbClr val="000000"/>
              </a:solidFill>
              <a:latin typeface="Consolas" panose="020B0609020204030204" pitchFamily="49" charset="0"/>
              <a:ea typeface="ＭＳ Ｐゴシック" pitchFamily="48" charset="-128"/>
              <a:cs typeface="Consolas" panose="020B0609020204030204" pitchFamily="49" charset="0"/>
            </a:endParaRPr>
          </a:p>
        </p:txBody>
      </p:sp>
      <p:sp>
        <p:nvSpPr>
          <p:cNvPr id="142" name="テキスト ボックス 141">
            <a:extLst>
              <a:ext uri="{FF2B5EF4-FFF2-40B4-BE49-F238E27FC236}">
                <a16:creationId xmlns:a16="http://schemas.microsoft.com/office/drawing/2014/main" id="{F5FDEB36-85E0-4970-8EFA-58A54CCDB8D9}"/>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8759537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0B1BB-E205-4FC0-8CC0-8E1A6E7948BD}"/>
              </a:ext>
            </a:extLst>
          </p:cNvPr>
          <p:cNvSpPr>
            <a:spLocks noGrp="1"/>
          </p:cNvSpPr>
          <p:nvPr>
            <p:ph type="title"/>
          </p:nvPr>
        </p:nvSpPr>
        <p:spPr/>
        <p:txBody>
          <a:bodyPr/>
          <a:lstStyle/>
          <a:p>
            <a:r>
              <a:rPr lang="ja-JP" altLang="en-US">
                <a:solidFill>
                  <a:schemeClr val="accent1">
                    <a:lumMod val="50000"/>
                  </a:schemeClr>
                </a:solidFill>
              </a:rPr>
              <a:t>利用してもよい素材（このページは削除すること）</a:t>
            </a:r>
            <a:endParaRPr kumimoji="1" lang="ja-JP" altLang="en-US"/>
          </a:p>
        </p:txBody>
      </p:sp>
      <p:sp>
        <p:nvSpPr>
          <p:cNvPr id="3" name="Text Box 10">
            <a:extLst>
              <a:ext uri="{FF2B5EF4-FFF2-40B4-BE49-F238E27FC236}">
                <a16:creationId xmlns:a16="http://schemas.microsoft.com/office/drawing/2014/main" id="{95EB04F7-CBA6-46DA-91FB-17558FDECD4A}"/>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12</a:t>
            </a:fld>
            <a:endParaRPr kumimoji="0" lang="en-US" altLang="ja-JP" sz="1600" dirty="0">
              <a:solidFill>
                <a:srgbClr val="000000"/>
              </a:solidFill>
            </a:endParaRPr>
          </a:p>
        </p:txBody>
      </p:sp>
      <p:sp>
        <p:nvSpPr>
          <p:cNvPr id="142" name="正方形/長方形 141">
            <a:extLst>
              <a:ext uri="{FF2B5EF4-FFF2-40B4-BE49-F238E27FC236}">
                <a16:creationId xmlns:a16="http://schemas.microsoft.com/office/drawing/2014/main" id="{28558520-7944-43FA-BE2E-2523ABEBB7E7}"/>
              </a:ext>
            </a:extLst>
          </p:cNvPr>
          <p:cNvSpPr/>
          <p:nvPr/>
        </p:nvSpPr>
        <p:spPr>
          <a:xfrm>
            <a:off x="2505522" y="1916832"/>
            <a:ext cx="288032" cy="648072"/>
          </a:xfrm>
          <a:prstGeom prst="rect">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800" dirty="0">
              <a:solidFill>
                <a:schemeClr val="tx1"/>
              </a:solidFill>
            </a:endParaRPr>
          </a:p>
        </p:txBody>
      </p:sp>
      <p:cxnSp>
        <p:nvCxnSpPr>
          <p:cNvPr id="143" name="カギ線コネクタ 7">
            <a:extLst>
              <a:ext uri="{FF2B5EF4-FFF2-40B4-BE49-F238E27FC236}">
                <a16:creationId xmlns:a16="http://schemas.microsoft.com/office/drawing/2014/main" id="{54EBA681-0457-463A-A443-CD54BD238DB1}"/>
              </a:ext>
            </a:extLst>
          </p:cNvPr>
          <p:cNvCxnSpPr>
            <a:stCxn id="142" idx="3"/>
          </p:cNvCxnSpPr>
          <p:nvPr/>
        </p:nvCxnSpPr>
        <p:spPr>
          <a:xfrm>
            <a:off x="2793554" y="2240868"/>
            <a:ext cx="720080" cy="180020"/>
          </a:xfrm>
          <a:prstGeom prst="bentConnector3">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4" name="カギ線コネクタ 9">
            <a:extLst>
              <a:ext uri="{FF2B5EF4-FFF2-40B4-BE49-F238E27FC236}">
                <a16:creationId xmlns:a16="http://schemas.microsoft.com/office/drawing/2014/main" id="{A27EA791-F9D6-4B39-868E-501826DD088C}"/>
              </a:ext>
            </a:extLst>
          </p:cNvPr>
          <p:cNvCxnSpPr/>
          <p:nvPr/>
        </p:nvCxnSpPr>
        <p:spPr>
          <a:xfrm>
            <a:off x="4067452" y="2554217"/>
            <a:ext cx="511459" cy="117413"/>
          </a:xfrm>
          <a:prstGeom prst="bentConnector3">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5" name="カギ線コネクタ 12">
            <a:extLst>
              <a:ext uri="{FF2B5EF4-FFF2-40B4-BE49-F238E27FC236}">
                <a16:creationId xmlns:a16="http://schemas.microsoft.com/office/drawing/2014/main" id="{3E0A94F5-E941-470F-9B72-CC26A28D1F0D}"/>
              </a:ext>
            </a:extLst>
          </p:cNvPr>
          <p:cNvCxnSpPr/>
          <p:nvPr/>
        </p:nvCxnSpPr>
        <p:spPr>
          <a:xfrm>
            <a:off x="5161630" y="2809503"/>
            <a:ext cx="720080" cy="180020"/>
          </a:xfrm>
          <a:prstGeom prst="bentConnector3">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6" name="直線コネクタ 145">
            <a:extLst>
              <a:ext uri="{FF2B5EF4-FFF2-40B4-BE49-F238E27FC236}">
                <a16:creationId xmlns:a16="http://schemas.microsoft.com/office/drawing/2014/main" id="{77CAFA74-62D5-4885-9317-FE54FFB8FD0E}"/>
              </a:ext>
            </a:extLst>
          </p:cNvPr>
          <p:cNvCxnSpPr/>
          <p:nvPr/>
        </p:nvCxnSpPr>
        <p:spPr>
          <a:xfrm>
            <a:off x="6444090" y="3121608"/>
            <a:ext cx="288032" cy="0"/>
          </a:xfrm>
          <a:prstGeom prst="line">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47" name="正方形/長方形 146">
            <a:extLst>
              <a:ext uri="{FF2B5EF4-FFF2-40B4-BE49-F238E27FC236}">
                <a16:creationId xmlns:a16="http://schemas.microsoft.com/office/drawing/2014/main" id="{A5962A9E-B405-4609-AE79-51D1749D5728}"/>
              </a:ext>
            </a:extLst>
          </p:cNvPr>
          <p:cNvSpPr/>
          <p:nvPr/>
        </p:nvSpPr>
        <p:spPr>
          <a:xfrm>
            <a:off x="6732122" y="2803182"/>
            <a:ext cx="288032" cy="648072"/>
          </a:xfrm>
          <a:prstGeom prst="rect">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800" dirty="0">
              <a:solidFill>
                <a:schemeClr val="tx1"/>
              </a:solidFill>
            </a:endParaRPr>
          </a:p>
        </p:txBody>
      </p:sp>
      <p:sp>
        <p:nvSpPr>
          <p:cNvPr id="148" name="テキスト ボックス 147">
            <a:extLst>
              <a:ext uri="{FF2B5EF4-FFF2-40B4-BE49-F238E27FC236}">
                <a16:creationId xmlns:a16="http://schemas.microsoft.com/office/drawing/2014/main" id="{10508BC5-03A3-4C4E-9614-73A6460A469C}"/>
              </a:ext>
            </a:extLst>
          </p:cNvPr>
          <p:cNvSpPr txBox="1"/>
          <p:nvPr/>
        </p:nvSpPr>
        <p:spPr>
          <a:xfrm>
            <a:off x="2047402" y="2577181"/>
            <a:ext cx="1080745" cy="307777"/>
          </a:xfrm>
          <a:prstGeom prst="rect">
            <a:avLst/>
          </a:prstGeom>
          <a:noFill/>
        </p:spPr>
        <p:txBody>
          <a:bodyPr wrap="none" rtlCol="0">
            <a:spAutoFit/>
          </a:bodyPr>
          <a:lstStyle/>
          <a:p>
            <a:r>
              <a:rPr kumimoji="1" lang="en-US" altLang="ja-JP" sz="1400" b="0" dirty="0">
                <a:solidFill>
                  <a:schemeClr val="tx1"/>
                </a:solidFill>
              </a:rPr>
              <a:t>Register A</a:t>
            </a:r>
            <a:endParaRPr kumimoji="1" lang="ja-JP" altLang="en-US" sz="1400" b="0" dirty="0">
              <a:solidFill>
                <a:schemeClr val="tx1"/>
              </a:solidFill>
            </a:endParaRPr>
          </a:p>
        </p:txBody>
      </p:sp>
      <p:sp>
        <p:nvSpPr>
          <p:cNvPr id="149" name="テキスト ボックス 148">
            <a:extLst>
              <a:ext uri="{FF2B5EF4-FFF2-40B4-BE49-F238E27FC236}">
                <a16:creationId xmlns:a16="http://schemas.microsoft.com/office/drawing/2014/main" id="{1C50D406-D20D-4380-B92A-22B497BC8A75}"/>
              </a:ext>
            </a:extLst>
          </p:cNvPr>
          <p:cNvSpPr txBox="1"/>
          <p:nvPr/>
        </p:nvSpPr>
        <p:spPr>
          <a:xfrm>
            <a:off x="6439890" y="2358667"/>
            <a:ext cx="1063112" cy="307777"/>
          </a:xfrm>
          <a:prstGeom prst="rect">
            <a:avLst/>
          </a:prstGeom>
          <a:noFill/>
        </p:spPr>
        <p:txBody>
          <a:bodyPr wrap="none" rtlCol="0">
            <a:spAutoFit/>
          </a:bodyPr>
          <a:lstStyle/>
          <a:p>
            <a:r>
              <a:rPr kumimoji="1" lang="en-US" altLang="ja-JP" sz="1400" b="0" dirty="0">
                <a:solidFill>
                  <a:schemeClr val="tx1"/>
                </a:solidFill>
              </a:rPr>
              <a:t>Register B</a:t>
            </a:r>
            <a:endParaRPr kumimoji="1" lang="ja-JP" altLang="en-US" sz="1400" b="0" dirty="0">
              <a:solidFill>
                <a:schemeClr val="tx1"/>
              </a:solidFill>
            </a:endParaRPr>
          </a:p>
        </p:txBody>
      </p:sp>
      <p:grpSp>
        <p:nvGrpSpPr>
          <p:cNvPr id="150" name="グループ化 149">
            <a:extLst>
              <a:ext uri="{FF2B5EF4-FFF2-40B4-BE49-F238E27FC236}">
                <a16:creationId xmlns:a16="http://schemas.microsoft.com/office/drawing/2014/main" id="{58EFB2D7-B54D-41A2-8583-9F99ECDCA239}"/>
              </a:ext>
            </a:extLst>
          </p:cNvPr>
          <p:cNvGrpSpPr/>
          <p:nvPr/>
        </p:nvGrpSpPr>
        <p:grpSpPr>
          <a:xfrm>
            <a:off x="3435106" y="2364349"/>
            <a:ext cx="724906" cy="379635"/>
            <a:chOff x="3563888" y="1124744"/>
            <a:chExt cx="1656184" cy="936625"/>
          </a:xfrm>
          <a:noFill/>
        </p:grpSpPr>
        <p:sp>
          <p:nvSpPr>
            <p:cNvPr id="151" name="AutoShape 4">
              <a:extLst>
                <a:ext uri="{FF2B5EF4-FFF2-40B4-BE49-F238E27FC236}">
                  <a16:creationId xmlns:a16="http://schemas.microsoft.com/office/drawing/2014/main" id="{CDAED128-5E40-4A75-B080-4E1E4BFCFEE3}"/>
                </a:ext>
              </a:extLst>
            </p:cNvPr>
            <p:cNvSpPr>
              <a:spLocks noChangeArrowheads="1"/>
            </p:cNvSpPr>
            <p:nvPr/>
          </p:nvSpPr>
          <p:spPr bwMode="auto">
            <a:xfrm>
              <a:off x="3858296" y="1124744"/>
              <a:ext cx="1116012" cy="936625"/>
            </a:xfrm>
            <a:prstGeom prst="flowChartDelay">
              <a:avLst/>
            </a:prstGeom>
            <a:grpFill/>
            <a:ln w="19050">
              <a:solidFill>
                <a:schemeClr val="tx1"/>
              </a:solidFill>
              <a:miter lim="800000"/>
              <a:headEnd/>
              <a:tailEnd/>
            </a:ln>
            <a:effectLst/>
            <a:extLst/>
          </p:spPr>
          <p:txBody>
            <a:bodyPr wrap="none" anchor="ctr"/>
            <a:lstStyle>
              <a:lvl1pPr eaLnBrk="0" hangingPunct="0">
                <a:defRPr kumimoji="1" b="1">
                  <a:solidFill>
                    <a:schemeClr val="tx1"/>
                  </a:solidFill>
                  <a:latin typeface="Tahoma" pitchFamily="34" charset="0"/>
                  <a:ea typeface="ＭＳ Ｐゴシック" pitchFamily="50" charset="-128"/>
                </a:defRPr>
              </a:lvl1pPr>
              <a:lvl2pPr marL="742950" indent="-285750" eaLnBrk="0" hangingPunct="0">
                <a:defRPr kumimoji="1" b="1">
                  <a:solidFill>
                    <a:schemeClr val="tx1"/>
                  </a:solidFill>
                  <a:latin typeface="Tahoma" pitchFamily="34" charset="0"/>
                  <a:ea typeface="ＭＳ Ｐゴシック" pitchFamily="50" charset="-128"/>
                </a:defRPr>
              </a:lvl2pPr>
              <a:lvl3pPr marL="1143000" indent="-228600" eaLnBrk="0" hangingPunct="0">
                <a:defRPr kumimoji="1" b="1">
                  <a:solidFill>
                    <a:schemeClr val="tx1"/>
                  </a:solidFill>
                  <a:latin typeface="Tahoma" pitchFamily="34" charset="0"/>
                  <a:ea typeface="ＭＳ Ｐゴシック" pitchFamily="50" charset="-128"/>
                </a:defRPr>
              </a:lvl3pPr>
              <a:lvl4pPr marL="1600200" indent="-228600" eaLnBrk="0" hangingPunct="0">
                <a:defRPr kumimoji="1" b="1">
                  <a:solidFill>
                    <a:schemeClr val="tx1"/>
                  </a:solidFill>
                  <a:latin typeface="Tahoma" pitchFamily="34" charset="0"/>
                  <a:ea typeface="ＭＳ Ｐゴシック" pitchFamily="50" charset="-128"/>
                </a:defRPr>
              </a:lvl4pPr>
              <a:lvl5pPr marL="2057400" indent="-228600" eaLnBrk="0" hangingPunct="0">
                <a:defRPr kumimoji="1" b="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9pPr>
            </a:lstStyle>
            <a:p>
              <a:pPr eaLnBrk="1" hangingPunct="1"/>
              <a:endParaRPr lang="ja-JP" altLang="en-US" sz="2800"/>
            </a:p>
          </p:txBody>
        </p:sp>
        <p:sp>
          <p:nvSpPr>
            <p:cNvPr id="152" name="Line 5">
              <a:extLst>
                <a:ext uri="{FF2B5EF4-FFF2-40B4-BE49-F238E27FC236}">
                  <a16:creationId xmlns:a16="http://schemas.microsoft.com/office/drawing/2014/main" id="{CA545C87-FC19-46F7-B5D6-6384C9ACFC17}"/>
                </a:ext>
              </a:extLst>
            </p:cNvPr>
            <p:cNvSpPr>
              <a:spLocks noChangeShapeType="1"/>
            </p:cNvSpPr>
            <p:nvPr/>
          </p:nvSpPr>
          <p:spPr bwMode="auto">
            <a:xfrm>
              <a:off x="3563888" y="1269207"/>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53" name="Line 6">
              <a:extLst>
                <a:ext uri="{FF2B5EF4-FFF2-40B4-BE49-F238E27FC236}">
                  <a16:creationId xmlns:a16="http://schemas.microsoft.com/office/drawing/2014/main" id="{768C2122-C3EE-4D31-B8BF-2BE3FB0EFB88}"/>
                </a:ext>
              </a:extLst>
            </p:cNvPr>
            <p:cNvSpPr>
              <a:spLocks noChangeShapeType="1"/>
            </p:cNvSpPr>
            <p:nvPr/>
          </p:nvSpPr>
          <p:spPr bwMode="auto">
            <a:xfrm>
              <a:off x="3563888" y="1881858"/>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54" name="Line 7">
              <a:extLst>
                <a:ext uri="{FF2B5EF4-FFF2-40B4-BE49-F238E27FC236}">
                  <a16:creationId xmlns:a16="http://schemas.microsoft.com/office/drawing/2014/main" id="{A88F1539-4E44-4D42-B927-71B9C07DD89B}"/>
                </a:ext>
              </a:extLst>
            </p:cNvPr>
            <p:cNvSpPr>
              <a:spLocks noChangeShapeType="1"/>
            </p:cNvSpPr>
            <p:nvPr/>
          </p:nvSpPr>
          <p:spPr bwMode="auto">
            <a:xfrm flipV="1">
              <a:off x="4974309" y="159464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sp>
        <p:nvSpPr>
          <p:cNvPr id="155" name="テキスト ボックス 154">
            <a:extLst>
              <a:ext uri="{FF2B5EF4-FFF2-40B4-BE49-F238E27FC236}">
                <a16:creationId xmlns:a16="http://schemas.microsoft.com/office/drawing/2014/main" id="{7B207FD6-9D92-4455-88D0-7D31D6B8EE10}"/>
              </a:ext>
            </a:extLst>
          </p:cNvPr>
          <p:cNvSpPr txBox="1"/>
          <p:nvPr/>
        </p:nvSpPr>
        <p:spPr>
          <a:xfrm>
            <a:off x="3340532" y="2729152"/>
            <a:ext cx="867110" cy="276999"/>
          </a:xfrm>
          <a:prstGeom prst="rect">
            <a:avLst/>
          </a:prstGeom>
          <a:noFill/>
        </p:spPr>
        <p:txBody>
          <a:bodyPr wrap="square" rtlCol="0">
            <a:spAutoFit/>
          </a:bodyPr>
          <a:lstStyle/>
          <a:p>
            <a:r>
              <a:rPr lang="en-US" altLang="ja-JP" sz="12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AND gate</a:t>
            </a:r>
            <a:endParaRPr kumimoji="1" lang="ja-JP" altLang="en-US" sz="1200" dirty="0">
              <a:solidFill>
                <a:schemeClr val="tx1"/>
              </a:solidFill>
            </a:endParaRPr>
          </a:p>
        </p:txBody>
      </p:sp>
      <p:grpSp>
        <p:nvGrpSpPr>
          <p:cNvPr id="156" name="グループ化 155">
            <a:extLst>
              <a:ext uri="{FF2B5EF4-FFF2-40B4-BE49-F238E27FC236}">
                <a16:creationId xmlns:a16="http://schemas.microsoft.com/office/drawing/2014/main" id="{683C10EB-B9C2-406A-B3AC-61FAE9DDD13B}"/>
              </a:ext>
            </a:extLst>
          </p:cNvPr>
          <p:cNvGrpSpPr/>
          <p:nvPr/>
        </p:nvGrpSpPr>
        <p:grpSpPr>
          <a:xfrm>
            <a:off x="5789987" y="2930615"/>
            <a:ext cx="724906" cy="379635"/>
            <a:chOff x="3563888" y="1124744"/>
            <a:chExt cx="1656184" cy="936625"/>
          </a:xfrm>
          <a:noFill/>
        </p:grpSpPr>
        <p:sp>
          <p:nvSpPr>
            <p:cNvPr id="157" name="AutoShape 4">
              <a:extLst>
                <a:ext uri="{FF2B5EF4-FFF2-40B4-BE49-F238E27FC236}">
                  <a16:creationId xmlns:a16="http://schemas.microsoft.com/office/drawing/2014/main" id="{FD6F9080-FE99-43E0-AD38-8C2F0B3CC681}"/>
                </a:ext>
              </a:extLst>
            </p:cNvPr>
            <p:cNvSpPr>
              <a:spLocks noChangeArrowheads="1"/>
            </p:cNvSpPr>
            <p:nvPr/>
          </p:nvSpPr>
          <p:spPr bwMode="auto">
            <a:xfrm>
              <a:off x="3858296" y="1124744"/>
              <a:ext cx="1116012" cy="936625"/>
            </a:xfrm>
            <a:prstGeom prst="flowChartDelay">
              <a:avLst/>
            </a:prstGeom>
            <a:grpFill/>
            <a:ln w="19050">
              <a:solidFill>
                <a:schemeClr val="tx1"/>
              </a:solidFill>
              <a:miter lim="800000"/>
              <a:headEnd/>
              <a:tailEnd/>
            </a:ln>
            <a:effectLst/>
            <a:extLst/>
          </p:spPr>
          <p:txBody>
            <a:bodyPr wrap="none" anchor="ctr"/>
            <a:lstStyle>
              <a:lvl1pPr eaLnBrk="0" hangingPunct="0">
                <a:defRPr kumimoji="1" b="1">
                  <a:solidFill>
                    <a:schemeClr val="tx1"/>
                  </a:solidFill>
                  <a:latin typeface="Tahoma" pitchFamily="34" charset="0"/>
                  <a:ea typeface="ＭＳ Ｐゴシック" pitchFamily="50" charset="-128"/>
                </a:defRPr>
              </a:lvl1pPr>
              <a:lvl2pPr marL="742950" indent="-285750" eaLnBrk="0" hangingPunct="0">
                <a:defRPr kumimoji="1" b="1">
                  <a:solidFill>
                    <a:schemeClr val="tx1"/>
                  </a:solidFill>
                  <a:latin typeface="Tahoma" pitchFamily="34" charset="0"/>
                  <a:ea typeface="ＭＳ Ｐゴシック" pitchFamily="50" charset="-128"/>
                </a:defRPr>
              </a:lvl2pPr>
              <a:lvl3pPr marL="1143000" indent="-228600" eaLnBrk="0" hangingPunct="0">
                <a:defRPr kumimoji="1" b="1">
                  <a:solidFill>
                    <a:schemeClr val="tx1"/>
                  </a:solidFill>
                  <a:latin typeface="Tahoma" pitchFamily="34" charset="0"/>
                  <a:ea typeface="ＭＳ Ｐゴシック" pitchFamily="50" charset="-128"/>
                </a:defRPr>
              </a:lvl3pPr>
              <a:lvl4pPr marL="1600200" indent="-228600" eaLnBrk="0" hangingPunct="0">
                <a:defRPr kumimoji="1" b="1">
                  <a:solidFill>
                    <a:schemeClr val="tx1"/>
                  </a:solidFill>
                  <a:latin typeface="Tahoma" pitchFamily="34" charset="0"/>
                  <a:ea typeface="ＭＳ Ｐゴシック" pitchFamily="50" charset="-128"/>
                </a:defRPr>
              </a:lvl4pPr>
              <a:lvl5pPr marL="2057400" indent="-228600" eaLnBrk="0" hangingPunct="0">
                <a:defRPr kumimoji="1" b="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9pPr>
            </a:lstStyle>
            <a:p>
              <a:pPr eaLnBrk="1" hangingPunct="1"/>
              <a:endParaRPr lang="ja-JP" altLang="en-US" sz="2800"/>
            </a:p>
          </p:txBody>
        </p:sp>
        <p:sp>
          <p:nvSpPr>
            <p:cNvPr id="158" name="Line 5">
              <a:extLst>
                <a:ext uri="{FF2B5EF4-FFF2-40B4-BE49-F238E27FC236}">
                  <a16:creationId xmlns:a16="http://schemas.microsoft.com/office/drawing/2014/main" id="{A4B1589D-8890-4631-B563-B175A253FC72}"/>
                </a:ext>
              </a:extLst>
            </p:cNvPr>
            <p:cNvSpPr>
              <a:spLocks noChangeShapeType="1"/>
            </p:cNvSpPr>
            <p:nvPr/>
          </p:nvSpPr>
          <p:spPr bwMode="auto">
            <a:xfrm>
              <a:off x="3563888" y="1269207"/>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59" name="Line 6">
              <a:extLst>
                <a:ext uri="{FF2B5EF4-FFF2-40B4-BE49-F238E27FC236}">
                  <a16:creationId xmlns:a16="http://schemas.microsoft.com/office/drawing/2014/main" id="{E2AAED53-8020-4C7E-AA03-FB6B19B776D5}"/>
                </a:ext>
              </a:extLst>
            </p:cNvPr>
            <p:cNvSpPr>
              <a:spLocks noChangeShapeType="1"/>
            </p:cNvSpPr>
            <p:nvPr/>
          </p:nvSpPr>
          <p:spPr bwMode="auto">
            <a:xfrm>
              <a:off x="3563888" y="1881858"/>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60" name="Line 7">
              <a:extLst>
                <a:ext uri="{FF2B5EF4-FFF2-40B4-BE49-F238E27FC236}">
                  <a16:creationId xmlns:a16="http://schemas.microsoft.com/office/drawing/2014/main" id="{2AA19108-BA00-4F01-902C-A58D4955D884}"/>
                </a:ext>
              </a:extLst>
            </p:cNvPr>
            <p:cNvSpPr>
              <a:spLocks noChangeShapeType="1"/>
            </p:cNvSpPr>
            <p:nvPr/>
          </p:nvSpPr>
          <p:spPr bwMode="auto">
            <a:xfrm flipV="1">
              <a:off x="4974309" y="159464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grpSp>
        <p:nvGrpSpPr>
          <p:cNvPr id="161" name="グループ化 160">
            <a:extLst>
              <a:ext uri="{FF2B5EF4-FFF2-40B4-BE49-F238E27FC236}">
                <a16:creationId xmlns:a16="http://schemas.microsoft.com/office/drawing/2014/main" id="{4CDFE8F6-CF18-42BD-B567-8600905987EC}"/>
              </a:ext>
            </a:extLst>
          </p:cNvPr>
          <p:cNvGrpSpPr/>
          <p:nvPr/>
        </p:nvGrpSpPr>
        <p:grpSpPr>
          <a:xfrm>
            <a:off x="4557439" y="2615223"/>
            <a:ext cx="720000" cy="396000"/>
            <a:chOff x="2911053" y="4736560"/>
            <a:chExt cx="1718666" cy="924688"/>
          </a:xfrm>
          <a:noFill/>
        </p:grpSpPr>
        <p:sp>
          <p:nvSpPr>
            <p:cNvPr id="162" name="フリーフォーム 30">
              <a:extLst>
                <a:ext uri="{FF2B5EF4-FFF2-40B4-BE49-F238E27FC236}">
                  <a16:creationId xmlns:a16="http://schemas.microsoft.com/office/drawing/2014/main" id="{2DB1B7BF-5E2F-418B-9C37-0F31C8AA4F1A}"/>
                </a:ext>
              </a:extLst>
            </p:cNvPr>
            <p:cNvSpPr/>
            <p:nvPr/>
          </p:nvSpPr>
          <p:spPr>
            <a:xfrm>
              <a:off x="3143746" y="4736560"/>
              <a:ext cx="1242646" cy="465107"/>
            </a:xfrm>
            <a:custGeom>
              <a:avLst/>
              <a:gdLst>
                <a:gd name="connsiteX0" fmla="*/ 0 w 1242646"/>
                <a:gd name="connsiteY0" fmla="*/ 7907 h 465107"/>
                <a:gd name="connsiteX1" fmla="*/ 574431 w 1242646"/>
                <a:gd name="connsiteY1" fmla="*/ 19630 h 465107"/>
                <a:gd name="connsiteX2" fmla="*/ 961292 w 1242646"/>
                <a:gd name="connsiteY2" fmla="*/ 177891 h 465107"/>
                <a:gd name="connsiteX3" fmla="*/ 1242646 w 1242646"/>
                <a:gd name="connsiteY3" fmla="*/ 465107 h 465107"/>
              </a:gdLst>
              <a:ahLst/>
              <a:cxnLst>
                <a:cxn ang="0">
                  <a:pos x="connsiteX0" y="connsiteY0"/>
                </a:cxn>
                <a:cxn ang="0">
                  <a:pos x="connsiteX1" y="connsiteY1"/>
                </a:cxn>
                <a:cxn ang="0">
                  <a:pos x="connsiteX2" y="connsiteY2"/>
                </a:cxn>
                <a:cxn ang="0">
                  <a:pos x="connsiteX3" y="connsiteY3"/>
                </a:cxn>
              </a:cxnLst>
              <a:rect l="l" t="t" r="r" b="b"/>
              <a:pathLst>
                <a:path w="1242646" h="465107">
                  <a:moveTo>
                    <a:pt x="0" y="7907"/>
                  </a:moveTo>
                  <a:cubicBezTo>
                    <a:pt x="207108" y="-397"/>
                    <a:pt x="414216" y="-8701"/>
                    <a:pt x="574431" y="19630"/>
                  </a:cubicBezTo>
                  <a:cubicBezTo>
                    <a:pt x="734646" y="47961"/>
                    <a:pt x="849923" y="103645"/>
                    <a:pt x="961292" y="177891"/>
                  </a:cubicBezTo>
                  <a:cubicBezTo>
                    <a:pt x="1072661" y="252137"/>
                    <a:pt x="1157653" y="358622"/>
                    <a:pt x="1242646" y="465107"/>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63" name="フリーフォーム 31">
              <a:extLst>
                <a:ext uri="{FF2B5EF4-FFF2-40B4-BE49-F238E27FC236}">
                  <a16:creationId xmlns:a16="http://schemas.microsoft.com/office/drawing/2014/main" id="{AD4E7D59-682B-486B-BF69-0D5F900338BB}"/>
                </a:ext>
              </a:extLst>
            </p:cNvPr>
            <p:cNvSpPr/>
            <p:nvPr/>
          </p:nvSpPr>
          <p:spPr>
            <a:xfrm flipV="1">
              <a:off x="3135508" y="5191663"/>
              <a:ext cx="1242646" cy="465107"/>
            </a:xfrm>
            <a:custGeom>
              <a:avLst/>
              <a:gdLst>
                <a:gd name="connsiteX0" fmla="*/ 0 w 1242646"/>
                <a:gd name="connsiteY0" fmla="*/ 7907 h 465107"/>
                <a:gd name="connsiteX1" fmla="*/ 574431 w 1242646"/>
                <a:gd name="connsiteY1" fmla="*/ 19630 h 465107"/>
                <a:gd name="connsiteX2" fmla="*/ 961292 w 1242646"/>
                <a:gd name="connsiteY2" fmla="*/ 177891 h 465107"/>
                <a:gd name="connsiteX3" fmla="*/ 1242646 w 1242646"/>
                <a:gd name="connsiteY3" fmla="*/ 465107 h 465107"/>
              </a:gdLst>
              <a:ahLst/>
              <a:cxnLst>
                <a:cxn ang="0">
                  <a:pos x="connsiteX0" y="connsiteY0"/>
                </a:cxn>
                <a:cxn ang="0">
                  <a:pos x="connsiteX1" y="connsiteY1"/>
                </a:cxn>
                <a:cxn ang="0">
                  <a:pos x="connsiteX2" y="connsiteY2"/>
                </a:cxn>
                <a:cxn ang="0">
                  <a:pos x="connsiteX3" y="connsiteY3"/>
                </a:cxn>
              </a:cxnLst>
              <a:rect l="l" t="t" r="r" b="b"/>
              <a:pathLst>
                <a:path w="1242646" h="465107">
                  <a:moveTo>
                    <a:pt x="0" y="7907"/>
                  </a:moveTo>
                  <a:cubicBezTo>
                    <a:pt x="207108" y="-397"/>
                    <a:pt x="414216" y="-8701"/>
                    <a:pt x="574431" y="19630"/>
                  </a:cubicBezTo>
                  <a:cubicBezTo>
                    <a:pt x="734646" y="47961"/>
                    <a:pt x="849923" y="103645"/>
                    <a:pt x="961292" y="177891"/>
                  </a:cubicBezTo>
                  <a:cubicBezTo>
                    <a:pt x="1072661" y="252137"/>
                    <a:pt x="1157653" y="358622"/>
                    <a:pt x="1242646" y="465107"/>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64" name="フリーフォーム 32">
              <a:extLst>
                <a:ext uri="{FF2B5EF4-FFF2-40B4-BE49-F238E27FC236}">
                  <a16:creationId xmlns:a16="http://schemas.microsoft.com/office/drawing/2014/main" id="{71DACBC6-F14D-481C-BBF7-E2F706FF2E98}"/>
                </a:ext>
              </a:extLst>
            </p:cNvPr>
            <p:cNvSpPr/>
            <p:nvPr/>
          </p:nvSpPr>
          <p:spPr>
            <a:xfrm>
              <a:off x="3131840" y="4746848"/>
              <a:ext cx="129151" cy="914400"/>
            </a:xfrm>
            <a:custGeom>
              <a:avLst/>
              <a:gdLst>
                <a:gd name="connsiteX0" fmla="*/ 23447 w 129151"/>
                <a:gd name="connsiteY0" fmla="*/ 0 h 914400"/>
                <a:gd name="connsiteX1" fmla="*/ 128954 w 129151"/>
                <a:gd name="connsiteY1" fmla="*/ 463061 h 914400"/>
                <a:gd name="connsiteX2" fmla="*/ 0 w 129151"/>
                <a:gd name="connsiteY2" fmla="*/ 914400 h 914400"/>
              </a:gdLst>
              <a:ahLst/>
              <a:cxnLst>
                <a:cxn ang="0">
                  <a:pos x="connsiteX0" y="connsiteY0"/>
                </a:cxn>
                <a:cxn ang="0">
                  <a:pos x="connsiteX1" y="connsiteY1"/>
                </a:cxn>
                <a:cxn ang="0">
                  <a:pos x="connsiteX2" y="connsiteY2"/>
                </a:cxn>
              </a:cxnLst>
              <a:rect l="l" t="t" r="r" b="b"/>
              <a:pathLst>
                <a:path w="129151" h="914400">
                  <a:moveTo>
                    <a:pt x="23447" y="0"/>
                  </a:moveTo>
                  <a:cubicBezTo>
                    <a:pt x="78154" y="155330"/>
                    <a:pt x="132862" y="310661"/>
                    <a:pt x="128954" y="463061"/>
                  </a:cubicBezTo>
                  <a:cubicBezTo>
                    <a:pt x="125046" y="615461"/>
                    <a:pt x="62523" y="764930"/>
                    <a:pt x="0" y="914400"/>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65" name="Line 5">
              <a:extLst>
                <a:ext uri="{FF2B5EF4-FFF2-40B4-BE49-F238E27FC236}">
                  <a16:creationId xmlns:a16="http://schemas.microsoft.com/office/drawing/2014/main" id="{DC33BE99-606A-4C4F-9C1D-9470705877D7}"/>
                </a:ext>
              </a:extLst>
            </p:cNvPr>
            <p:cNvSpPr>
              <a:spLocks noChangeShapeType="1"/>
            </p:cNvSpPr>
            <p:nvPr/>
          </p:nvSpPr>
          <p:spPr bwMode="auto">
            <a:xfrm>
              <a:off x="2911053" y="4878686"/>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66" name="Line 6">
              <a:extLst>
                <a:ext uri="{FF2B5EF4-FFF2-40B4-BE49-F238E27FC236}">
                  <a16:creationId xmlns:a16="http://schemas.microsoft.com/office/drawing/2014/main" id="{06222735-345E-4915-9702-A21F7AF04FDD}"/>
                </a:ext>
              </a:extLst>
            </p:cNvPr>
            <p:cNvSpPr>
              <a:spLocks noChangeShapeType="1"/>
            </p:cNvSpPr>
            <p:nvPr/>
          </p:nvSpPr>
          <p:spPr bwMode="auto">
            <a:xfrm>
              <a:off x="2911053" y="5491337"/>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67" name="Line 7">
              <a:extLst>
                <a:ext uri="{FF2B5EF4-FFF2-40B4-BE49-F238E27FC236}">
                  <a16:creationId xmlns:a16="http://schemas.microsoft.com/office/drawing/2014/main" id="{63F3743B-8DAC-491B-9A5C-87B8A599B511}"/>
                </a:ext>
              </a:extLst>
            </p:cNvPr>
            <p:cNvSpPr>
              <a:spLocks noChangeShapeType="1"/>
            </p:cNvSpPr>
            <p:nvPr/>
          </p:nvSpPr>
          <p:spPr bwMode="auto">
            <a:xfrm flipV="1">
              <a:off x="4383956" y="518983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sp>
        <p:nvSpPr>
          <p:cNvPr id="168" name="テキスト ボックス 167">
            <a:extLst>
              <a:ext uri="{FF2B5EF4-FFF2-40B4-BE49-F238E27FC236}">
                <a16:creationId xmlns:a16="http://schemas.microsoft.com/office/drawing/2014/main" id="{EBEA709D-4F3A-4CB5-96F8-6EBC190A8E89}"/>
              </a:ext>
            </a:extLst>
          </p:cNvPr>
          <p:cNvSpPr txBox="1"/>
          <p:nvPr/>
        </p:nvSpPr>
        <p:spPr>
          <a:xfrm>
            <a:off x="4492660" y="3028217"/>
            <a:ext cx="867110" cy="276999"/>
          </a:xfrm>
          <a:prstGeom prst="rect">
            <a:avLst/>
          </a:prstGeom>
          <a:noFill/>
        </p:spPr>
        <p:txBody>
          <a:bodyPr wrap="square" rtlCol="0">
            <a:spAutoFit/>
          </a:bodyPr>
          <a:lstStyle/>
          <a:p>
            <a:r>
              <a:rPr lang="en-US" altLang="ja-JP" sz="12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OR gate</a:t>
            </a:r>
            <a:endParaRPr kumimoji="1" lang="ja-JP" altLang="en-US" sz="1200" dirty="0">
              <a:solidFill>
                <a:schemeClr val="tx1"/>
              </a:solidFill>
            </a:endParaRPr>
          </a:p>
        </p:txBody>
      </p:sp>
      <p:sp>
        <p:nvSpPr>
          <p:cNvPr id="169" name="正方形/長方形 168">
            <a:extLst>
              <a:ext uri="{FF2B5EF4-FFF2-40B4-BE49-F238E27FC236}">
                <a16:creationId xmlns:a16="http://schemas.microsoft.com/office/drawing/2014/main" id="{38B215D1-7BC4-4D25-A759-43E8030AA07A}"/>
              </a:ext>
            </a:extLst>
          </p:cNvPr>
          <p:cNvSpPr/>
          <p:nvPr/>
        </p:nvSpPr>
        <p:spPr>
          <a:xfrm>
            <a:off x="2056033" y="4198834"/>
            <a:ext cx="288032" cy="648072"/>
          </a:xfrm>
          <a:prstGeom prst="rect">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800" dirty="0">
              <a:solidFill>
                <a:schemeClr val="tx1"/>
              </a:solidFill>
            </a:endParaRPr>
          </a:p>
        </p:txBody>
      </p:sp>
      <p:cxnSp>
        <p:nvCxnSpPr>
          <p:cNvPr id="170" name="カギ線コネクタ 7">
            <a:extLst>
              <a:ext uri="{FF2B5EF4-FFF2-40B4-BE49-F238E27FC236}">
                <a16:creationId xmlns:a16="http://schemas.microsoft.com/office/drawing/2014/main" id="{1C76C61F-5773-40E2-AC2E-BD60F8204728}"/>
              </a:ext>
            </a:extLst>
          </p:cNvPr>
          <p:cNvCxnSpPr>
            <a:stCxn id="169" idx="3"/>
          </p:cNvCxnSpPr>
          <p:nvPr/>
        </p:nvCxnSpPr>
        <p:spPr>
          <a:xfrm>
            <a:off x="2344065" y="4522870"/>
            <a:ext cx="720080" cy="180020"/>
          </a:xfrm>
          <a:prstGeom prst="bentConnector3">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1" name="カギ線コネクタ 9">
            <a:extLst>
              <a:ext uri="{FF2B5EF4-FFF2-40B4-BE49-F238E27FC236}">
                <a16:creationId xmlns:a16="http://schemas.microsoft.com/office/drawing/2014/main" id="{B3C9653A-7332-4E89-BCF0-85D64A487A30}"/>
              </a:ext>
            </a:extLst>
          </p:cNvPr>
          <p:cNvCxnSpPr/>
          <p:nvPr/>
        </p:nvCxnSpPr>
        <p:spPr>
          <a:xfrm>
            <a:off x="3617963" y="4836219"/>
            <a:ext cx="511459" cy="117413"/>
          </a:xfrm>
          <a:prstGeom prst="bentConnector3">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2" name="カギ線コネクタ 12">
            <a:extLst>
              <a:ext uri="{FF2B5EF4-FFF2-40B4-BE49-F238E27FC236}">
                <a16:creationId xmlns:a16="http://schemas.microsoft.com/office/drawing/2014/main" id="{7241F169-6C95-4E2E-BD44-A805EE71DC69}"/>
              </a:ext>
            </a:extLst>
          </p:cNvPr>
          <p:cNvCxnSpPr/>
          <p:nvPr/>
        </p:nvCxnSpPr>
        <p:spPr>
          <a:xfrm>
            <a:off x="4712141" y="5091505"/>
            <a:ext cx="1656000" cy="180020"/>
          </a:xfrm>
          <a:prstGeom prst="bentConnector3">
            <a:avLst>
              <a:gd name="adj1" fmla="val 27504"/>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3" name="直線コネクタ 172">
            <a:extLst>
              <a:ext uri="{FF2B5EF4-FFF2-40B4-BE49-F238E27FC236}">
                <a16:creationId xmlns:a16="http://schemas.microsoft.com/office/drawing/2014/main" id="{ABE5BF5A-3313-48BA-86F2-ABB045797D9C}"/>
              </a:ext>
            </a:extLst>
          </p:cNvPr>
          <p:cNvCxnSpPr/>
          <p:nvPr/>
        </p:nvCxnSpPr>
        <p:spPr>
          <a:xfrm>
            <a:off x="6990336" y="5403610"/>
            <a:ext cx="288032" cy="0"/>
          </a:xfrm>
          <a:prstGeom prst="line">
            <a:avLst/>
          </a:prstGeom>
          <a:ln w="19050">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174" name="正方形/長方形 173">
            <a:extLst>
              <a:ext uri="{FF2B5EF4-FFF2-40B4-BE49-F238E27FC236}">
                <a16:creationId xmlns:a16="http://schemas.microsoft.com/office/drawing/2014/main" id="{CBB43CA1-1A2C-4DFA-843B-0631300B9832}"/>
              </a:ext>
            </a:extLst>
          </p:cNvPr>
          <p:cNvSpPr/>
          <p:nvPr/>
        </p:nvSpPr>
        <p:spPr>
          <a:xfrm>
            <a:off x="7278368" y="5085184"/>
            <a:ext cx="288032" cy="648072"/>
          </a:xfrm>
          <a:prstGeom prst="rect">
            <a:avLst/>
          </a:prstGeom>
          <a:solidFill>
            <a:schemeClr val="bg1">
              <a:lumMod val="85000"/>
            </a:schemeClr>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800" dirty="0">
              <a:solidFill>
                <a:schemeClr val="tx1"/>
              </a:solidFill>
            </a:endParaRPr>
          </a:p>
        </p:txBody>
      </p:sp>
      <p:sp>
        <p:nvSpPr>
          <p:cNvPr id="175" name="テキスト ボックス 174">
            <a:extLst>
              <a:ext uri="{FF2B5EF4-FFF2-40B4-BE49-F238E27FC236}">
                <a16:creationId xmlns:a16="http://schemas.microsoft.com/office/drawing/2014/main" id="{EB758D1B-08C2-437E-95FC-6AC24AABEBFF}"/>
              </a:ext>
            </a:extLst>
          </p:cNvPr>
          <p:cNvSpPr txBox="1"/>
          <p:nvPr/>
        </p:nvSpPr>
        <p:spPr>
          <a:xfrm>
            <a:off x="1687362" y="4859183"/>
            <a:ext cx="1080745" cy="307777"/>
          </a:xfrm>
          <a:prstGeom prst="rect">
            <a:avLst/>
          </a:prstGeom>
          <a:noFill/>
        </p:spPr>
        <p:txBody>
          <a:bodyPr wrap="none" rtlCol="0">
            <a:spAutoFit/>
          </a:bodyPr>
          <a:lstStyle/>
          <a:p>
            <a:r>
              <a:rPr kumimoji="1" lang="en-US" altLang="ja-JP" sz="1400" b="0" dirty="0">
                <a:solidFill>
                  <a:schemeClr val="tx1"/>
                </a:solidFill>
              </a:rPr>
              <a:t>Register A</a:t>
            </a:r>
            <a:endParaRPr kumimoji="1" lang="ja-JP" altLang="en-US" sz="1400" b="0" dirty="0">
              <a:solidFill>
                <a:schemeClr val="tx1"/>
              </a:solidFill>
            </a:endParaRPr>
          </a:p>
        </p:txBody>
      </p:sp>
      <p:sp>
        <p:nvSpPr>
          <p:cNvPr id="176" name="テキスト ボックス 175">
            <a:extLst>
              <a:ext uri="{FF2B5EF4-FFF2-40B4-BE49-F238E27FC236}">
                <a16:creationId xmlns:a16="http://schemas.microsoft.com/office/drawing/2014/main" id="{01298EBF-90E5-41AA-A03A-D1454FE4AA70}"/>
              </a:ext>
            </a:extLst>
          </p:cNvPr>
          <p:cNvSpPr txBox="1"/>
          <p:nvPr/>
        </p:nvSpPr>
        <p:spPr>
          <a:xfrm>
            <a:off x="6943946" y="4705399"/>
            <a:ext cx="1063112" cy="307777"/>
          </a:xfrm>
          <a:prstGeom prst="rect">
            <a:avLst/>
          </a:prstGeom>
          <a:noFill/>
        </p:spPr>
        <p:txBody>
          <a:bodyPr wrap="none" rtlCol="0">
            <a:spAutoFit/>
          </a:bodyPr>
          <a:lstStyle/>
          <a:p>
            <a:r>
              <a:rPr kumimoji="1" lang="en-US" altLang="ja-JP" sz="1400" b="0" dirty="0">
                <a:solidFill>
                  <a:schemeClr val="tx1"/>
                </a:solidFill>
              </a:rPr>
              <a:t>Register B</a:t>
            </a:r>
            <a:endParaRPr kumimoji="1" lang="ja-JP" altLang="en-US" sz="1400" b="0" dirty="0">
              <a:solidFill>
                <a:schemeClr val="tx1"/>
              </a:solidFill>
            </a:endParaRPr>
          </a:p>
        </p:txBody>
      </p:sp>
      <p:grpSp>
        <p:nvGrpSpPr>
          <p:cNvPr id="177" name="グループ化 176">
            <a:extLst>
              <a:ext uri="{FF2B5EF4-FFF2-40B4-BE49-F238E27FC236}">
                <a16:creationId xmlns:a16="http://schemas.microsoft.com/office/drawing/2014/main" id="{CFD85FF2-2E05-4A56-BB0D-16DAB9FC992C}"/>
              </a:ext>
            </a:extLst>
          </p:cNvPr>
          <p:cNvGrpSpPr/>
          <p:nvPr/>
        </p:nvGrpSpPr>
        <p:grpSpPr>
          <a:xfrm>
            <a:off x="2985617" y="4646351"/>
            <a:ext cx="724906" cy="379635"/>
            <a:chOff x="3563888" y="1124744"/>
            <a:chExt cx="1656184" cy="936625"/>
          </a:xfrm>
          <a:noFill/>
        </p:grpSpPr>
        <p:sp>
          <p:nvSpPr>
            <p:cNvPr id="178" name="AutoShape 4">
              <a:extLst>
                <a:ext uri="{FF2B5EF4-FFF2-40B4-BE49-F238E27FC236}">
                  <a16:creationId xmlns:a16="http://schemas.microsoft.com/office/drawing/2014/main" id="{9D20EF24-4E95-4DC3-9D36-AB9BFC9FF91D}"/>
                </a:ext>
              </a:extLst>
            </p:cNvPr>
            <p:cNvSpPr>
              <a:spLocks noChangeArrowheads="1"/>
            </p:cNvSpPr>
            <p:nvPr/>
          </p:nvSpPr>
          <p:spPr bwMode="auto">
            <a:xfrm>
              <a:off x="3858296" y="1124744"/>
              <a:ext cx="1116012" cy="936625"/>
            </a:xfrm>
            <a:prstGeom prst="flowChartDelay">
              <a:avLst/>
            </a:prstGeom>
            <a:grpFill/>
            <a:ln w="19050">
              <a:solidFill>
                <a:schemeClr val="tx1"/>
              </a:solidFill>
              <a:miter lim="800000"/>
              <a:headEnd/>
              <a:tailEnd/>
            </a:ln>
            <a:effectLst/>
            <a:extLst/>
          </p:spPr>
          <p:txBody>
            <a:bodyPr wrap="none" anchor="ctr"/>
            <a:lstStyle>
              <a:lvl1pPr eaLnBrk="0" hangingPunct="0">
                <a:defRPr kumimoji="1" b="1">
                  <a:solidFill>
                    <a:schemeClr val="tx1"/>
                  </a:solidFill>
                  <a:latin typeface="Tahoma" pitchFamily="34" charset="0"/>
                  <a:ea typeface="ＭＳ Ｐゴシック" pitchFamily="50" charset="-128"/>
                </a:defRPr>
              </a:lvl1pPr>
              <a:lvl2pPr marL="742950" indent="-285750" eaLnBrk="0" hangingPunct="0">
                <a:defRPr kumimoji="1" b="1">
                  <a:solidFill>
                    <a:schemeClr val="tx1"/>
                  </a:solidFill>
                  <a:latin typeface="Tahoma" pitchFamily="34" charset="0"/>
                  <a:ea typeface="ＭＳ Ｐゴシック" pitchFamily="50" charset="-128"/>
                </a:defRPr>
              </a:lvl2pPr>
              <a:lvl3pPr marL="1143000" indent="-228600" eaLnBrk="0" hangingPunct="0">
                <a:defRPr kumimoji="1" b="1">
                  <a:solidFill>
                    <a:schemeClr val="tx1"/>
                  </a:solidFill>
                  <a:latin typeface="Tahoma" pitchFamily="34" charset="0"/>
                  <a:ea typeface="ＭＳ Ｐゴシック" pitchFamily="50" charset="-128"/>
                </a:defRPr>
              </a:lvl3pPr>
              <a:lvl4pPr marL="1600200" indent="-228600" eaLnBrk="0" hangingPunct="0">
                <a:defRPr kumimoji="1" b="1">
                  <a:solidFill>
                    <a:schemeClr val="tx1"/>
                  </a:solidFill>
                  <a:latin typeface="Tahoma" pitchFamily="34" charset="0"/>
                  <a:ea typeface="ＭＳ Ｐゴシック" pitchFamily="50" charset="-128"/>
                </a:defRPr>
              </a:lvl4pPr>
              <a:lvl5pPr marL="2057400" indent="-228600" eaLnBrk="0" hangingPunct="0">
                <a:defRPr kumimoji="1" b="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9pPr>
            </a:lstStyle>
            <a:p>
              <a:pPr eaLnBrk="1" hangingPunct="1"/>
              <a:endParaRPr lang="ja-JP" altLang="en-US" sz="2800"/>
            </a:p>
          </p:txBody>
        </p:sp>
        <p:sp>
          <p:nvSpPr>
            <p:cNvPr id="179" name="Line 5">
              <a:extLst>
                <a:ext uri="{FF2B5EF4-FFF2-40B4-BE49-F238E27FC236}">
                  <a16:creationId xmlns:a16="http://schemas.microsoft.com/office/drawing/2014/main" id="{C4C28FB0-0631-46BC-BE54-8275FA913BE4}"/>
                </a:ext>
              </a:extLst>
            </p:cNvPr>
            <p:cNvSpPr>
              <a:spLocks noChangeShapeType="1"/>
            </p:cNvSpPr>
            <p:nvPr/>
          </p:nvSpPr>
          <p:spPr bwMode="auto">
            <a:xfrm>
              <a:off x="3563888" y="1269207"/>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80" name="Line 6">
              <a:extLst>
                <a:ext uri="{FF2B5EF4-FFF2-40B4-BE49-F238E27FC236}">
                  <a16:creationId xmlns:a16="http://schemas.microsoft.com/office/drawing/2014/main" id="{03226D4B-0A82-4747-8142-BCB4005EBB1E}"/>
                </a:ext>
              </a:extLst>
            </p:cNvPr>
            <p:cNvSpPr>
              <a:spLocks noChangeShapeType="1"/>
            </p:cNvSpPr>
            <p:nvPr/>
          </p:nvSpPr>
          <p:spPr bwMode="auto">
            <a:xfrm>
              <a:off x="3563888" y="1881858"/>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81" name="Line 7">
              <a:extLst>
                <a:ext uri="{FF2B5EF4-FFF2-40B4-BE49-F238E27FC236}">
                  <a16:creationId xmlns:a16="http://schemas.microsoft.com/office/drawing/2014/main" id="{4B08931E-7CCE-41E6-B2DC-FC8C0C1A899A}"/>
                </a:ext>
              </a:extLst>
            </p:cNvPr>
            <p:cNvSpPr>
              <a:spLocks noChangeShapeType="1"/>
            </p:cNvSpPr>
            <p:nvPr/>
          </p:nvSpPr>
          <p:spPr bwMode="auto">
            <a:xfrm flipV="1">
              <a:off x="4974309" y="159464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sp>
        <p:nvSpPr>
          <p:cNvPr id="182" name="テキスト ボックス 181">
            <a:extLst>
              <a:ext uri="{FF2B5EF4-FFF2-40B4-BE49-F238E27FC236}">
                <a16:creationId xmlns:a16="http://schemas.microsoft.com/office/drawing/2014/main" id="{A3F0909E-DDBD-4B0B-AF30-6AE2B4918BE9}"/>
              </a:ext>
            </a:extLst>
          </p:cNvPr>
          <p:cNvSpPr txBox="1"/>
          <p:nvPr/>
        </p:nvSpPr>
        <p:spPr>
          <a:xfrm>
            <a:off x="2891043" y="5011154"/>
            <a:ext cx="867110" cy="276999"/>
          </a:xfrm>
          <a:prstGeom prst="rect">
            <a:avLst/>
          </a:prstGeom>
          <a:noFill/>
        </p:spPr>
        <p:txBody>
          <a:bodyPr wrap="square" rtlCol="0">
            <a:spAutoFit/>
          </a:bodyPr>
          <a:lstStyle/>
          <a:p>
            <a:r>
              <a:rPr lang="en-US" altLang="ja-JP" sz="12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AND gate</a:t>
            </a:r>
            <a:endParaRPr kumimoji="1" lang="ja-JP" altLang="en-US" sz="1200" dirty="0">
              <a:solidFill>
                <a:schemeClr val="tx1"/>
              </a:solidFill>
            </a:endParaRPr>
          </a:p>
        </p:txBody>
      </p:sp>
      <p:grpSp>
        <p:nvGrpSpPr>
          <p:cNvPr id="183" name="グループ化 182">
            <a:extLst>
              <a:ext uri="{FF2B5EF4-FFF2-40B4-BE49-F238E27FC236}">
                <a16:creationId xmlns:a16="http://schemas.microsoft.com/office/drawing/2014/main" id="{2C0C314E-D104-46EA-8085-83C99CACD814}"/>
              </a:ext>
            </a:extLst>
          </p:cNvPr>
          <p:cNvGrpSpPr/>
          <p:nvPr/>
        </p:nvGrpSpPr>
        <p:grpSpPr>
          <a:xfrm>
            <a:off x="6336233" y="5212617"/>
            <a:ext cx="724906" cy="379635"/>
            <a:chOff x="3563888" y="1124744"/>
            <a:chExt cx="1656184" cy="936625"/>
          </a:xfrm>
          <a:noFill/>
        </p:grpSpPr>
        <p:sp>
          <p:nvSpPr>
            <p:cNvPr id="184" name="AutoShape 4">
              <a:extLst>
                <a:ext uri="{FF2B5EF4-FFF2-40B4-BE49-F238E27FC236}">
                  <a16:creationId xmlns:a16="http://schemas.microsoft.com/office/drawing/2014/main" id="{C0B5FEDA-35DC-436C-9A76-7C87E09199AF}"/>
                </a:ext>
              </a:extLst>
            </p:cNvPr>
            <p:cNvSpPr>
              <a:spLocks noChangeArrowheads="1"/>
            </p:cNvSpPr>
            <p:nvPr/>
          </p:nvSpPr>
          <p:spPr bwMode="auto">
            <a:xfrm>
              <a:off x="3858296" y="1124744"/>
              <a:ext cx="1116012" cy="936625"/>
            </a:xfrm>
            <a:prstGeom prst="flowChartDelay">
              <a:avLst/>
            </a:prstGeom>
            <a:grpFill/>
            <a:ln w="19050">
              <a:solidFill>
                <a:schemeClr val="tx1"/>
              </a:solidFill>
              <a:miter lim="800000"/>
              <a:headEnd/>
              <a:tailEnd/>
            </a:ln>
            <a:effectLst/>
            <a:extLst/>
          </p:spPr>
          <p:txBody>
            <a:bodyPr wrap="none" anchor="ctr"/>
            <a:lstStyle>
              <a:lvl1pPr eaLnBrk="0" hangingPunct="0">
                <a:defRPr kumimoji="1" b="1">
                  <a:solidFill>
                    <a:schemeClr val="tx1"/>
                  </a:solidFill>
                  <a:latin typeface="Tahoma" pitchFamily="34" charset="0"/>
                  <a:ea typeface="ＭＳ Ｐゴシック" pitchFamily="50" charset="-128"/>
                </a:defRPr>
              </a:lvl1pPr>
              <a:lvl2pPr marL="742950" indent="-285750" eaLnBrk="0" hangingPunct="0">
                <a:defRPr kumimoji="1" b="1">
                  <a:solidFill>
                    <a:schemeClr val="tx1"/>
                  </a:solidFill>
                  <a:latin typeface="Tahoma" pitchFamily="34" charset="0"/>
                  <a:ea typeface="ＭＳ Ｐゴシック" pitchFamily="50" charset="-128"/>
                </a:defRPr>
              </a:lvl2pPr>
              <a:lvl3pPr marL="1143000" indent="-228600" eaLnBrk="0" hangingPunct="0">
                <a:defRPr kumimoji="1" b="1">
                  <a:solidFill>
                    <a:schemeClr val="tx1"/>
                  </a:solidFill>
                  <a:latin typeface="Tahoma" pitchFamily="34" charset="0"/>
                  <a:ea typeface="ＭＳ Ｐゴシック" pitchFamily="50" charset="-128"/>
                </a:defRPr>
              </a:lvl3pPr>
              <a:lvl4pPr marL="1600200" indent="-228600" eaLnBrk="0" hangingPunct="0">
                <a:defRPr kumimoji="1" b="1">
                  <a:solidFill>
                    <a:schemeClr val="tx1"/>
                  </a:solidFill>
                  <a:latin typeface="Tahoma" pitchFamily="34" charset="0"/>
                  <a:ea typeface="ＭＳ Ｐゴシック" pitchFamily="50" charset="-128"/>
                </a:defRPr>
              </a:lvl4pPr>
              <a:lvl5pPr marL="2057400" indent="-228600" eaLnBrk="0" hangingPunct="0">
                <a:defRPr kumimoji="1" b="1">
                  <a:solidFill>
                    <a:schemeClr val="tx1"/>
                  </a:solidFill>
                  <a:latin typeface="Tahoma" pitchFamily="34" charset="0"/>
                  <a:ea typeface="ＭＳ Ｐゴシック" pitchFamily="50" charset="-128"/>
                </a:defRPr>
              </a:lvl5pPr>
              <a:lvl6pPr marL="25146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6pPr>
              <a:lvl7pPr marL="29718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7pPr>
              <a:lvl8pPr marL="34290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8pPr>
              <a:lvl9pPr marL="3886200" indent="-228600" eaLnBrk="0" fontAlgn="base" hangingPunct="0">
                <a:spcBef>
                  <a:spcPct val="0"/>
                </a:spcBef>
                <a:spcAft>
                  <a:spcPct val="0"/>
                </a:spcAft>
                <a:defRPr kumimoji="1" b="1">
                  <a:solidFill>
                    <a:schemeClr val="tx1"/>
                  </a:solidFill>
                  <a:latin typeface="Tahoma" pitchFamily="34" charset="0"/>
                  <a:ea typeface="ＭＳ Ｐゴシック" pitchFamily="50" charset="-128"/>
                </a:defRPr>
              </a:lvl9pPr>
            </a:lstStyle>
            <a:p>
              <a:pPr eaLnBrk="1" hangingPunct="1"/>
              <a:endParaRPr lang="ja-JP" altLang="en-US" sz="2800"/>
            </a:p>
          </p:txBody>
        </p:sp>
        <p:sp>
          <p:nvSpPr>
            <p:cNvPr id="185" name="Line 5">
              <a:extLst>
                <a:ext uri="{FF2B5EF4-FFF2-40B4-BE49-F238E27FC236}">
                  <a16:creationId xmlns:a16="http://schemas.microsoft.com/office/drawing/2014/main" id="{B6D168E3-6088-491B-9F73-1055D6D0C39C}"/>
                </a:ext>
              </a:extLst>
            </p:cNvPr>
            <p:cNvSpPr>
              <a:spLocks noChangeShapeType="1"/>
            </p:cNvSpPr>
            <p:nvPr/>
          </p:nvSpPr>
          <p:spPr bwMode="auto">
            <a:xfrm>
              <a:off x="3563888" y="1269207"/>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86" name="Line 6">
              <a:extLst>
                <a:ext uri="{FF2B5EF4-FFF2-40B4-BE49-F238E27FC236}">
                  <a16:creationId xmlns:a16="http://schemas.microsoft.com/office/drawing/2014/main" id="{CA0602AF-4275-40FB-AF3A-4C19473E4E52}"/>
                </a:ext>
              </a:extLst>
            </p:cNvPr>
            <p:cNvSpPr>
              <a:spLocks noChangeShapeType="1"/>
            </p:cNvSpPr>
            <p:nvPr/>
          </p:nvSpPr>
          <p:spPr bwMode="auto">
            <a:xfrm>
              <a:off x="3563888" y="1881858"/>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87" name="Line 7">
              <a:extLst>
                <a:ext uri="{FF2B5EF4-FFF2-40B4-BE49-F238E27FC236}">
                  <a16:creationId xmlns:a16="http://schemas.microsoft.com/office/drawing/2014/main" id="{54441960-AC2F-4BD9-A06B-11A0EDFBC98D}"/>
                </a:ext>
              </a:extLst>
            </p:cNvPr>
            <p:cNvSpPr>
              <a:spLocks noChangeShapeType="1"/>
            </p:cNvSpPr>
            <p:nvPr/>
          </p:nvSpPr>
          <p:spPr bwMode="auto">
            <a:xfrm flipV="1">
              <a:off x="4974309" y="159464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grpSp>
        <p:nvGrpSpPr>
          <p:cNvPr id="188" name="グループ化 187">
            <a:extLst>
              <a:ext uri="{FF2B5EF4-FFF2-40B4-BE49-F238E27FC236}">
                <a16:creationId xmlns:a16="http://schemas.microsoft.com/office/drawing/2014/main" id="{9CC8E858-1477-4A61-8D7A-159FB2CDB260}"/>
              </a:ext>
            </a:extLst>
          </p:cNvPr>
          <p:cNvGrpSpPr/>
          <p:nvPr/>
        </p:nvGrpSpPr>
        <p:grpSpPr>
          <a:xfrm>
            <a:off x="4107950" y="4897225"/>
            <a:ext cx="720000" cy="396000"/>
            <a:chOff x="2911053" y="4736560"/>
            <a:chExt cx="1718666" cy="924688"/>
          </a:xfrm>
          <a:noFill/>
        </p:grpSpPr>
        <p:sp>
          <p:nvSpPr>
            <p:cNvPr id="189" name="フリーフォーム 30">
              <a:extLst>
                <a:ext uri="{FF2B5EF4-FFF2-40B4-BE49-F238E27FC236}">
                  <a16:creationId xmlns:a16="http://schemas.microsoft.com/office/drawing/2014/main" id="{D696CF07-A75B-4C0F-A4BE-2270EB301A24}"/>
                </a:ext>
              </a:extLst>
            </p:cNvPr>
            <p:cNvSpPr/>
            <p:nvPr/>
          </p:nvSpPr>
          <p:spPr>
            <a:xfrm>
              <a:off x="3143746" y="4736560"/>
              <a:ext cx="1242646" cy="465107"/>
            </a:xfrm>
            <a:custGeom>
              <a:avLst/>
              <a:gdLst>
                <a:gd name="connsiteX0" fmla="*/ 0 w 1242646"/>
                <a:gd name="connsiteY0" fmla="*/ 7907 h 465107"/>
                <a:gd name="connsiteX1" fmla="*/ 574431 w 1242646"/>
                <a:gd name="connsiteY1" fmla="*/ 19630 h 465107"/>
                <a:gd name="connsiteX2" fmla="*/ 961292 w 1242646"/>
                <a:gd name="connsiteY2" fmla="*/ 177891 h 465107"/>
                <a:gd name="connsiteX3" fmla="*/ 1242646 w 1242646"/>
                <a:gd name="connsiteY3" fmla="*/ 465107 h 465107"/>
              </a:gdLst>
              <a:ahLst/>
              <a:cxnLst>
                <a:cxn ang="0">
                  <a:pos x="connsiteX0" y="connsiteY0"/>
                </a:cxn>
                <a:cxn ang="0">
                  <a:pos x="connsiteX1" y="connsiteY1"/>
                </a:cxn>
                <a:cxn ang="0">
                  <a:pos x="connsiteX2" y="connsiteY2"/>
                </a:cxn>
                <a:cxn ang="0">
                  <a:pos x="connsiteX3" y="connsiteY3"/>
                </a:cxn>
              </a:cxnLst>
              <a:rect l="l" t="t" r="r" b="b"/>
              <a:pathLst>
                <a:path w="1242646" h="465107">
                  <a:moveTo>
                    <a:pt x="0" y="7907"/>
                  </a:moveTo>
                  <a:cubicBezTo>
                    <a:pt x="207108" y="-397"/>
                    <a:pt x="414216" y="-8701"/>
                    <a:pt x="574431" y="19630"/>
                  </a:cubicBezTo>
                  <a:cubicBezTo>
                    <a:pt x="734646" y="47961"/>
                    <a:pt x="849923" y="103645"/>
                    <a:pt x="961292" y="177891"/>
                  </a:cubicBezTo>
                  <a:cubicBezTo>
                    <a:pt x="1072661" y="252137"/>
                    <a:pt x="1157653" y="358622"/>
                    <a:pt x="1242646" y="465107"/>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90" name="フリーフォーム 31">
              <a:extLst>
                <a:ext uri="{FF2B5EF4-FFF2-40B4-BE49-F238E27FC236}">
                  <a16:creationId xmlns:a16="http://schemas.microsoft.com/office/drawing/2014/main" id="{1120F222-F19A-48CA-BD0D-A2DC3D3857D8}"/>
                </a:ext>
              </a:extLst>
            </p:cNvPr>
            <p:cNvSpPr/>
            <p:nvPr/>
          </p:nvSpPr>
          <p:spPr>
            <a:xfrm flipV="1">
              <a:off x="3135508" y="5191663"/>
              <a:ext cx="1242646" cy="465107"/>
            </a:xfrm>
            <a:custGeom>
              <a:avLst/>
              <a:gdLst>
                <a:gd name="connsiteX0" fmla="*/ 0 w 1242646"/>
                <a:gd name="connsiteY0" fmla="*/ 7907 h 465107"/>
                <a:gd name="connsiteX1" fmla="*/ 574431 w 1242646"/>
                <a:gd name="connsiteY1" fmla="*/ 19630 h 465107"/>
                <a:gd name="connsiteX2" fmla="*/ 961292 w 1242646"/>
                <a:gd name="connsiteY2" fmla="*/ 177891 h 465107"/>
                <a:gd name="connsiteX3" fmla="*/ 1242646 w 1242646"/>
                <a:gd name="connsiteY3" fmla="*/ 465107 h 465107"/>
              </a:gdLst>
              <a:ahLst/>
              <a:cxnLst>
                <a:cxn ang="0">
                  <a:pos x="connsiteX0" y="connsiteY0"/>
                </a:cxn>
                <a:cxn ang="0">
                  <a:pos x="connsiteX1" y="connsiteY1"/>
                </a:cxn>
                <a:cxn ang="0">
                  <a:pos x="connsiteX2" y="connsiteY2"/>
                </a:cxn>
                <a:cxn ang="0">
                  <a:pos x="connsiteX3" y="connsiteY3"/>
                </a:cxn>
              </a:cxnLst>
              <a:rect l="l" t="t" r="r" b="b"/>
              <a:pathLst>
                <a:path w="1242646" h="465107">
                  <a:moveTo>
                    <a:pt x="0" y="7907"/>
                  </a:moveTo>
                  <a:cubicBezTo>
                    <a:pt x="207108" y="-397"/>
                    <a:pt x="414216" y="-8701"/>
                    <a:pt x="574431" y="19630"/>
                  </a:cubicBezTo>
                  <a:cubicBezTo>
                    <a:pt x="734646" y="47961"/>
                    <a:pt x="849923" y="103645"/>
                    <a:pt x="961292" y="177891"/>
                  </a:cubicBezTo>
                  <a:cubicBezTo>
                    <a:pt x="1072661" y="252137"/>
                    <a:pt x="1157653" y="358622"/>
                    <a:pt x="1242646" y="465107"/>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91" name="フリーフォーム 32">
              <a:extLst>
                <a:ext uri="{FF2B5EF4-FFF2-40B4-BE49-F238E27FC236}">
                  <a16:creationId xmlns:a16="http://schemas.microsoft.com/office/drawing/2014/main" id="{57F9BFD4-5F8F-4E11-BC86-411A1349F8E3}"/>
                </a:ext>
              </a:extLst>
            </p:cNvPr>
            <p:cNvSpPr/>
            <p:nvPr/>
          </p:nvSpPr>
          <p:spPr>
            <a:xfrm>
              <a:off x="3131840" y="4746848"/>
              <a:ext cx="129151" cy="914400"/>
            </a:xfrm>
            <a:custGeom>
              <a:avLst/>
              <a:gdLst>
                <a:gd name="connsiteX0" fmla="*/ 23447 w 129151"/>
                <a:gd name="connsiteY0" fmla="*/ 0 h 914400"/>
                <a:gd name="connsiteX1" fmla="*/ 128954 w 129151"/>
                <a:gd name="connsiteY1" fmla="*/ 463061 h 914400"/>
                <a:gd name="connsiteX2" fmla="*/ 0 w 129151"/>
                <a:gd name="connsiteY2" fmla="*/ 914400 h 914400"/>
              </a:gdLst>
              <a:ahLst/>
              <a:cxnLst>
                <a:cxn ang="0">
                  <a:pos x="connsiteX0" y="connsiteY0"/>
                </a:cxn>
                <a:cxn ang="0">
                  <a:pos x="connsiteX1" y="connsiteY1"/>
                </a:cxn>
                <a:cxn ang="0">
                  <a:pos x="connsiteX2" y="connsiteY2"/>
                </a:cxn>
              </a:cxnLst>
              <a:rect l="l" t="t" r="r" b="b"/>
              <a:pathLst>
                <a:path w="129151" h="914400">
                  <a:moveTo>
                    <a:pt x="23447" y="0"/>
                  </a:moveTo>
                  <a:cubicBezTo>
                    <a:pt x="78154" y="155330"/>
                    <a:pt x="132862" y="310661"/>
                    <a:pt x="128954" y="463061"/>
                  </a:cubicBezTo>
                  <a:cubicBezTo>
                    <a:pt x="125046" y="615461"/>
                    <a:pt x="62523" y="764930"/>
                    <a:pt x="0" y="914400"/>
                  </a:cubicBezTo>
                </a:path>
              </a:pathLst>
            </a:custGeom>
            <a:grp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800">
                <a:solidFill>
                  <a:schemeClr val="tx1"/>
                </a:solidFill>
              </a:endParaRPr>
            </a:p>
          </p:txBody>
        </p:sp>
        <p:sp>
          <p:nvSpPr>
            <p:cNvPr id="192" name="Line 5">
              <a:extLst>
                <a:ext uri="{FF2B5EF4-FFF2-40B4-BE49-F238E27FC236}">
                  <a16:creationId xmlns:a16="http://schemas.microsoft.com/office/drawing/2014/main" id="{3EFCBE2D-55F6-401A-B165-A497F03EE842}"/>
                </a:ext>
              </a:extLst>
            </p:cNvPr>
            <p:cNvSpPr>
              <a:spLocks noChangeShapeType="1"/>
            </p:cNvSpPr>
            <p:nvPr/>
          </p:nvSpPr>
          <p:spPr bwMode="auto">
            <a:xfrm>
              <a:off x="2911053" y="4878686"/>
              <a:ext cx="294408"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93" name="Line 6">
              <a:extLst>
                <a:ext uri="{FF2B5EF4-FFF2-40B4-BE49-F238E27FC236}">
                  <a16:creationId xmlns:a16="http://schemas.microsoft.com/office/drawing/2014/main" id="{081AA66F-7AE9-4C7D-A653-BA7B709532C1}"/>
                </a:ext>
              </a:extLst>
            </p:cNvPr>
            <p:cNvSpPr>
              <a:spLocks noChangeShapeType="1"/>
            </p:cNvSpPr>
            <p:nvPr/>
          </p:nvSpPr>
          <p:spPr bwMode="auto">
            <a:xfrm>
              <a:off x="2911053" y="5491337"/>
              <a:ext cx="29558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sp>
          <p:nvSpPr>
            <p:cNvPr id="194" name="Line 7">
              <a:extLst>
                <a:ext uri="{FF2B5EF4-FFF2-40B4-BE49-F238E27FC236}">
                  <a16:creationId xmlns:a16="http://schemas.microsoft.com/office/drawing/2014/main" id="{BBF153D3-CC6E-4EC2-9359-0EE431D133C7}"/>
                </a:ext>
              </a:extLst>
            </p:cNvPr>
            <p:cNvSpPr>
              <a:spLocks noChangeShapeType="1"/>
            </p:cNvSpPr>
            <p:nvPr/>
          </p:nvSpPr>
          <p:spPr bwMode="auto">
            <a:xfrm flipV="1">
              <a:off x="4383956" y="5189834"/>
              <a:ext cx="245763" cy="0"/>
            </a:xfrm>
            <a:prstGeom prst="line">
              <a:avLst/>
            </a:prstGeom>
            <a:grpFill/>
            <a:ln w="1905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ja-JP" altLang="en-US" sz="2800">
                <a:solidFill>
                  <a:schemeClr val="tx1"/>
                </a:solidFill>
              </a:endParaRPr>
            </a:p>
          </p:txBody>
        </p:sp>
      </p:grpSp>
      <p:sp>
        <p:nvSpPr>
          <p:cNvPr id="195" name="テキスト ボックス 194">
            <a:extLst>
              <a:ext uri="{FF2B5EF4-FFF2-40B4-BE49-F238E27FC236}">
                <a16:creationId xmlns:a16="http://schemas.microsoft.com/office/drawing/2014/main" id="{95FC8DBB-1CC4-4B38-98ED-EA321449A8B6}"/>
              </a:ext>
            </a:extLst>
          </p:cNvPr>
          <p:cNvSpPr txBox="1"/>
          <p:nvPr/>
        </p:nvSpPr>
        <p:spPr>
          <a:xfrm>
            <a:off x="4043171" y="5310219"/>
            <a:ext cx="867110" cy="276999"/>
          </a:xfrm>
          <a:prstGeom prst="rect">
            <a:avLst/>
          </a:prstGeom>
          <a:noFill/>
        </p:spPr>
        <p:txBody>
          <a:bodyPr wrap="square" rtlCol="0">
            <a:spAutoFit/>
          </a:bodyPr>
          <a:lstStyle/>
          <a:p>
            <a:r>
              <a:rPr lang="en-US" altLang="ja-JP" sz="12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OR gate</a:t>
            </a:r>
            <a:endParaRPr kumimoji="1" lang="ja-JP" altLang="en-US" sz="1200" dirty="0">
              <a:solidFill>
                <a:schemeClr val="tx1"/>
              </a:solidFill>
            </a:endParaRPr>
          </a:p>
        </p:txBody>
      </p:sp>
      <p:sp>
        <p:nvSpPr>
          <p:cNvPr id="196" name="正方形/長方形 195">
            <a:extLst>
              <a:ext uri="{FF2B5EF4-FFF2-40B4-BE49-F238E27FC236}">
                <a16:creationId xmlns:a16="http://schemas.microsoft.com/office/drawing/2014/main" id="{776D84DD-F894-4354-B124-0173B29E1CFC}"/>
              </a:ext>
            </a:extLst>
          </p:cNvPr>
          <p:cNvSpPr/>
          <p:nvPr/>
        </p:nvSpPr>
        <p:spPr>
          <a:xfrm>
            <a:off x="5474101" y="4904479"/>
            <a:ext cx="288032" cy="648072"/>
          </a:xfrm>
          <a:prstGeom prst="rect">
            <a:avLst/>
          </a:prstGeom>
          <a:solidFill>
            <a:srgbClr val="C00000"/>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sz="2800" dirty="0">
              <a:solidFill>
                <a:schemeClr val="tx1"/>
              </a:solidFill>
            </a:endParaRPr>
          </a:p>
        </p:txBody>
      </p:sp>
      <p:sp>
        <p:nvSpPr>
          <p:cNvPr id="197" name="テキスト ボックス 196">
            <a:extLst>
              <a:ext uri="{FF2B5EF4-FFF2-40B4-BE49-F238E27FC236}">
                <a16:creationId xmlns:a16="http://schemas.microsoft.com/office/drawing/2014/main" id="{6156168E-84C8-438F-9D58-C1B13FECCBEF}"/>
              </a:ext>
            </a:extLst>
          </p:cNvPr>
          <p:cNvSpPr txBox="1"/>
          <p:nvPr/>
        </p:nvSpPr>
        <p:spPr>
          <a:xfrm>
            <a:off x="5099973" y="4549001"/>
            <a:ext cx="1056700" cy="307777"/>
          </a:xfrm>
          <a:prstGeom prst="rect">
            <a:avLst/>
          </a:prstGeom>
          <a:noFill/>
        </p:spPr>
        <p:txBody>
          <a:bodyPr wrap="none" rtlCol="0">
            <a:spAutoFit/>
          </a:bodyPr>
          <a:lstStyle/>
          <a:p>
            <a:r>
              <a:rPr kumimoji="1" lang="en-US" altLang="ja-JP" sz="1400" b="0" dirty="0">
                <a:solidFill>
                  <a:schemeClr val="tx1"/>
                </a:solidFill>
              </a:rPr>
              <a:t>Register C</a:t>
            </a:r>
            <a:endParaRPr kumimoji="1" lang="ja-JP" altLang="en-US" sz="1400" b="0" dirty="0">
              <a:solidFill>
                <a:schemeClr val="tx1"/>
              </a:solidFill>
            </a:endParaRPr>
          </a:p>
        </p:txBody>
      </p:sp>
      <p:sp>
        <p:nvSpPr>
          <p:cNvPr id="198" name="テキスト ボックス 197">
            <a:extLst>
              <a:ext uri="{FF2B5EF4-FFF2-40B4-BE49-F238E27FC236}">
                <a16:creationId xmlns:a16="http://schemas.microsoft.com/office/drawing/2014/main" id="{F4F91123-15CB-4A3E-BBF8-A74B65EB2BAF}"/>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6107855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0B1BB-E205-4FC0-8CC0-8E1A6E7948BD}"/>
              </a:ext>
            </a:extLst>
          </p:cNvPr>
          <p:cNvSpPr>
            <a:spLocks noGrp="1"/>
          </p:cNvSpPr>
          <p:nvPr>
            <p:ph type="title"/>
          </p:nvPr>
        </p:nvSpPr>
        <p:spPr/>
        <p:txBody>
          <a:bodyPr/>
          <a:lstStyle/>
          <a:p>
            <a:r>
              <a:rPr lang="ja-JP" altLang="en-US">
                <a:solidFill>
                  <a:schemeClr val="accent1">
                    <a:lumMod val="50000"/>
                  </a:schemeClr>
                </a:solidFill>
              </a:rPr>
              <a:t>利用してもよい素材（このページは削除すること）</a:t>
            </a:r>
            <a:endParaRPr kumimoji="1" lang="ja-JP" altLang="en-US"/>
          </a:p>
        </p:txBody>
      </p:sp>
      <p:sp>
        <p:nvSpPr>
          <p:cNvPr id="3" name="Text Box 10">
            <a:extLst>
              <a:ext uri="{FF2B5EF4-FFF2-40B4-BE49-F238E27FC236}">
                <a16:creationId xmlns:a16="http://schemas.microsoft.com/office/drawing/2014/main" id="{95EB04F7-CBA6-46DA-91FB-17558FDECD4A}"/>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13</a:t>
            </a:fld>
            <a:endParaRPr kumimoji="0" lang="en-US" altLang="ja-JP" sz="1600" dirty="0">
              <a:solidFill>
                <a:srgbClr val="000000"/>
              </a:solidFill>
            </a:endParaRPr>
          </a:p>
        </p:txBody>
      </p:sp>
      <p:sp>
        <p:nvSpPr>
          <p:cNvPr id="198" name="テキスト ボックス 197">
            <a:extLst>
              <a:ext uri="{FF2B5EF4-FFF2-40B4-BE49-F238E27FC236}">
                <a16:creationId xmlns:a16="http://schemas.microsoft.com/office/drawing/2014/main" id="{F4F91123-15CB-4A3E-BBF8-A74B65EB2BAF}"/>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pic>
        <p:nvPicPr>
          <p:cNvPr id="61" name="Picture 3">
            <a:extLst>
              <a:ext uri="{FF2B5EF4-FFF2-40B4-BE49-F238E27FC236}">
                <a16:creationId xmlns:a16="http://schemas.microsoft.com/office/drawing/2014/main" id="{BBF5011B-8CBC-4E46-9BEC-3F9B779E08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9320" y="1231810"/>
            <a:ext cx="4136682" cy="52215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2" name="正方形/長方形 61">
            <a:extLst>
              <a:ext uri="{FF2B5EF4-FFF2-40B4-BE49-F238E27FC236}">
                <a16:creationId xmlns:a16="http://schemas.microsoft.com/office/drawing/2014/main" id="{DC490CB8-C414-4C3B-85F9-F22158873703}"/>
              </a:ext>
            </a:extLst>
          </p:cNvPr>
          <p:cNvSpPr/>
          <p:nvPr/>
        </p:nvSpPr>
        <p:spPr bwMode="auto">
          <a:xfrm>
            <a:off x="5025802" y="4365104"/>
            <a:ext cx="144016" cy="216024"/>
          </a:xfrm>
          <a:prstGeom prst="rect">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a:ln>
                <a:noFill/>
              </a:ln>
              <a:solidFill>
                <a:schemeClr val="bg1"/>
              </a:solidFill>
              <a:effectLst/>
              <a:latin typeface="Comic Sans MS" pitchFamily="64" charset="0"/>
              <a:ea typeface="ＭＳ Ｐゴシック" pitchFamily="48" charset="-128"/>
            </a:endParaRPr>
          </a:p>
        </p:txBody>
      </p:sp>
      <p:sp>
        <p:nvSpPr>
          <p:cNvPr id="63" name="正方形/長方形 62">
            <a:extLst>
              <a:ext uri="{FF2B5EF4-FFF2-40B4-BE49-F238E27FC236}">
                <a16:creationId xmlns:a16="http://schemas.microsoft.com/office/drawing/2014/main" id="{F4894D4C-87E9-469D-83EC-0276B7894049}"/>
              </a:ext>
            </a:extLst>
          </p:cNvPr>
          <p:cNvSpPr/>
          <p:nvPr/>
        </p:nvSpPr>
        <p:spPr bwMode="auto">
          <a:xfrm>
            <a:off x="6033914" y="4663678"/>
            <a:ext cx="144016" cy="216024"/>
          </a:xfrm>
          <a:prstGeom prst="rect">
            <a:avLst/>
          </a:prstGeom>
          <a:solidFill>
            <a:srgbClr val="0066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dirty="0">
              <a:ln>
                <a:noFill/>
              </a:ln>
              <a:solidFill>
                <a:schemeClr val="bg1"/>
              </a:solidFill>
              <a:effectLst/>
              <a:latin typeface="Comic Sans MS" pitchFamily="64" charset="0"/>
              <a:ea typeface="ＭＳ Ｐゴシック" pitchFamily="48" charset="-128"/>
            </a:endParaRPr>
          </a:p>
        </p:txBody>
      </p:sp>
      <p:cxnSp>
        <p:nvCxnSpPr>
          <p:cNvPr id="64" name="直線矢印コネクタ 63">
            <a:extLst>
              <a:ext uri="{FF2B5EF4-FFF2-40B4-BE49-F238E27FC236}">
                <a16:creationId xmlns:a16="http://schemas.microsoft.com/office/drawing/2014/main" id="{AA987DDB-CAF0-44D9-988C-B5D9D2F01FAF}"/>
              </a:ext>
            </a:extLst>
          </p:cNvPr>
          <p:cNvCxnSpPr/>
          <p:nvPr/>
        </p:nvCxnSpPr>
        <p:spPr bwMode="auto">
          <a:xfrm>
            <a:off x="3753473" y="4221088"/>
            <a:ext cx="396000" cy="0"/>
          </a:xfrm>
          <a:prstGeom prst="straightConnector1">
            <a:avLst/>
          </a:prstGeom>
          <a:solidFill>
            <a:srgbClr val="00B8FF"/>
          </a:solidFill>
          <a:ln w="12700" cap="flat" cmpd="sng" algn="ctr">
            <a:solidFill>
              <a:schemeClr val="tx1"/>
            </a:solidFill>
            <a:prstDash val="solid"/>
            <a:round/>
            <a:headEnd type="none" w="med" len="med"/>
            <a:tailEnd type="triangle" w="sm" len="med"/>
          </a:ln>
          <a:effectLst/>
        </p:spPr>
      </p:cxnSp>
      <p:sp>
        <p:nvSpPr>
          <p:cNvPr id="65" name="正方形/長方形 64">
            <a:extLst>
              <a:ext uri="{FF2B5EF4-FFF2-40B4-BE49-F238E27FC236}">
                <a16:creationId xmlns:a16="http://schemas.microsoft.com/office/drawing/2014/main" id="{1D2C07B2-3BAC-4C96-8AC3-9F4D9F7F3BA4}"/>
              </a:ext>
            </a:extLst>
          </p:cNvPr>
          <p:cNvSpPr/>
          <p:nvPr/>
        </p:nvSpPr>
        <p:spPr bwMode="auto">
          <a:xfrm>
            <a:off x="3604694" y="4520409"/>
            <a:ext cx="144016" cy="216024"/>
          </a:xfrm>
          <a:prstGeom prst="rect">
            <a:avLst/>
          </a:prstGeom>
          <a:solidFill>
            <a:schemeClr val="accent1">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dirty="0">
              <a:ln>
                <a:noFill/>
              </a:ln>
              <a:solidFill>
                <a:schemeClr val="bg1"/>
              </a:solidFill>
              <a:effectLst/>
              <a:latin typeface="Comic Sans MS" pitchFamily="64" charset="0"/>
              <a:ea typeface="ＭＳ Ｐゴシック" pitchFamily="48" charset="-128"/>
            </a:endParaRPr>
          </a:p>
        </p:txBody>
      </p:sp>
      <p:cxnSp>
        <p:nvCxnSpPr>
          <p:cNvPr id="66" name="直線矢印コネクタ 65">
            <a:extLst>
              <a:ext uri="{FF2B5EF4-FFF2-40B4-BE49-F238E27FC236}">
                <a16:creationId xmlns:a16="http://schemas.microsoft.com/office/drawing/2014/main" id="{3B8E4CF5-3D83-4574-BFB4-304B59DD38FD}"/>
              </a:ext>
            </a:extLst>
          </p:cNvPr>
          <p:cNvCxnSpPr/>
          <p:nvPr/>
        </p:nvCxnSpPr>
        <p:spPr bwMode="auto">
          <a:xfrm>
            <a:off x="3688943" y="4633184"/>
            <a:ext cx="468000" cy="0"/>
          </a:xfrm>
          <a:prstGeom prst="straightConnector1">
            <a:avLst/>
          </a:prstGeom>
          <a:solidFill>
            <a:srgbClr val="00B8FF"/>
          </a:solidFill>
          <a:ln w="19050" cap="flat" cmpd="sng" algn="ctr">
            <a:solidFill>
              <a:schemeClr val="accent1">
                <a:lumMod val="75000"/>
              </a:schemeClr>
            </a:solidFill>
            <a:prstDash val="solid"/>
            <a:round/>
            <a:headEnd type="none" w="med" len="med"/>
            <a:tailEnd type="triangle" w="sm" len="med"/>
          </a:ln>
          <a:effectLst/>
        </p:spPr>
      </p:cxnSp>
      <p:cxnSp>
        <p:nvCxnSpPr>
          <p:cNvPr id="67" name="直線矢印コネクタ 66">
            <a:extLst>
              <a:ext uri="{FF2B5EF4-FFF2-40B4-BE49-F238E27FC236}">
                <a16:creationId xmlns:a16="http://schemas.microsoft.com/office/drawing/2014/main" id="{27DFB474-8089-47BA-9346-D450496DB059}"/>
              </a:ext>
            </a:extLst>
          </p:cNvPr>
          <p:cNvCxnSpPr/>
          <p:nvPr/>
        </p:nvCxnSpPr>
        <p:spPr bwMode="auto">
          <a:xfrm>
            <a:off x="4080172" y="4912590"/>
            <a:ext cx="59775" cy="0"/>
          </a:xfrm>
          <a:prstGeom prst="straightConnector1">
            <a:avLst/>
          </a:prstGeom>
          <a:solidFill>
            <a:srgbClr val="00B8FF"/>
          </a:solidFill>
          <a:ln w="19050" cap="flat" cmpd="sng" algn="ctr">
            <a:solidFill>
              <a:srgbClr val="FF0000"/>
            </a:solidFill>
            <a:prstDash val="solid"/>
            <a:round/>
            <a:headEnd type="none" w="med" len="med"/>
            <a:tailEnd type="triangle" w="sm" len="med"/>
          </a:ln>
          <a:effectLst/>
        </p:spPr>
      </p:cxnSp>
      <p:cxnSp>
        <p:nvCxnSpPr>
          <p:cNvPr id="68" name="直線コネクタ 67">
            <a:extLst>
              <a:ext uri="{FF2B5EF4-FFF2-40B4-BE49-F238E27FC236}">
                <a16:creationId xmlns:a16="http://schemas.microsoft.com/office/drawing/2014/main" id="{364C7217-3EEC-45F0-9ED3-817441CDDC67}"/>
              </a:ext>
            </a:extLst>
          </p:cNvPr>
          <p:cNvCxnSpPr/>
          <p:nvPr/>
        </p:nvCxnSpPr>
        <p:spPr bwMode="auto">
          <a:xfrm>
            <a:off x="4065883" y="4907955"/>
            <a:ext cx="0" cy="118800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69" name="直線コネクタ 68">
            <a:extLst>
              <a:ext uri="{FF2B5EF4-FFF2-40B4-BE49-F238E27FC236}">
                <a16:creationId xmlns:a16="http://schemas.microsoft.com/office/drawing/2014/main" id="{E9DDC617-790D-491A-9270-D5FEBF5D9917}"/>
              </a:ext>
            </a:extLst>
          </p:cNvPr>
          <p:cNvCxnSpPr/>
          <p:nvPr/>
        </p:nvCxnSpPr>
        <p:spPr bwMode="auto">
          <a:xfrm>
            <a:off x="5280493" y="4451401"/>
            <a:ext cx="0" cy="162000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70" name="直線コネクタ 69">
            <a:extLst>
              <a:ext uri="{FF2B5EF4-FFF2-40B4-BE49-F238E27FC236}">
                <a16:creationId xmlns:a16="http://schemas.microsoft.com/office/drawing/2014/main" id="{F22D01A1-A40F-4EBD-9387-C5D371AA3A2E}"/>
              </a:ext>
            </a:extLst>
          </p:cNvPr>
          <p:cNvCxnSpPr/>
          <p:nvPr/>
        </p:nvCxnSpPr>
        <p:spPr bwMode="auto">
          <a:xfrm>
            <a:off x="4063428" y="6080927"/>
            <a:ext cx="1224000" cy="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71" name="直線コネクタ 70">
            <a:extLst>
              <a:ext uri="{FF2B5EF4-FFF2-40B4-BE49-F238E27FC236}">
                <a16:creationId xmlns:a16="http://schemas.microsoft.com/office/drawing/2014/main" id="{ED7CADA6-0047-4A68-936F-985107C9EC91}"/>
              </a:ext>
            </a:extLst>
          </p:cNvPr>
          <p:cNvCxnSpPr/>
          <p:nvPr/>
        </p:nvCxnSpPr>
        <p:spPr bwMode="auto">
          <a:xfrm>
            <a:off x="5125526" y="4460927"/>
            <a:ext cx="161902" cy="0"/>
          </a:xfrm>
          <a:prstGeom prst="line">
            <a:avLst/>
          </a:prstGeom>
          <a:solidFill>
            <a:srgbClr val="00B8FF"/>
          </a:solidFill>
          <a:ln w="19050" cap="flat" cmpd="sng" algn="ctr">
            <a:solidFill>
              <a:srgbClr val="FF0000"/>
            </a:solidFill>
            <a:prstDash val="solid"/>
            <a:round/>
            <a:headEnd type="none" w="med" len="med"/>
            <a:tailEnd type="none" w="med" len="med"/>
          </a:ln>
          <a:effectLst/>
        </p:spPr>
      </p:cxnSp>
      <p:cxnSp>
        <p:nvCxnSpPr>
          <p:cNvPr id="72" name="直線矢印コネクタ 71">
            <a:extLst>
              <a:ext uri="{FF2B5EF4-FFF2-40B4-BE49-F238E27FC236}">
                <a16:creationId xmlns:a16="http://schemas.microsoft.com/office/drawing/2014/main" id="{E2EF49B2-304E-4C13-826C-8A2B13818DAD}"/>
              </a:ext>
            </a:extLst>
          </p:cNvPr>
          <p:cNvCxnSpPr/>
          <p:nvPr/>
        </p:nvCxnSpPr>
        <p:spPr bwMode="auto">
          <a:xfrm>
            <a:off x="4025159" y="4780258"/>
            <a:ext cx="144000" cy="0"/>
          </a:xfrm>
          <a:prstGeom prst="straightConnector1">
            <a:avLst/>
          </a:prstGeom>
          <a:solidFill>
            <a:srgbClr val="00B8FF"/>
          </a:solidFill>
          <a:ln w="19050" cap="flat" cmpd="sng" algn="ctr">
            <a:solidFill>
              <a:srgbClr val="0066FF"/>
            </a:solidFill>
            <a:prstDash val="solid"/>
            <a:round/>
            <a:headEnd type="none" w="med" len="med"/>
            <a:tailEnd type="triangle" w="sm" len="med"/>
          </a:ln>
          <a:effectLst/>
        </p:spPr>
      </p:cxnSp>
      <p:cxnSp>
        <p:nvCxnSpPr>
          <p:cNvPr id="73" name="直線コネクタ 72">
            <a:extLst>
              <a:ext uri="{FF2B5EF4-FFF2-40B4-BE49-F238E27FC236}">
                <a16:creationId xmlns:a16="http://schemas.microsoft.com/office/drawing/2014/main" id="{C68680C8-F28B-43A9-BB43-3F5A2459F539}"/>
              </a:ext>
            </a:extLst>
          </p:cNvPr>
          <p:cNvCxnSpPr/>
          <p:nvPr/>
        </p:nvCxnSpPr>
        <p:spPr bwMode="auto">
          <a:xfrm>
            <a:off x="4006108" y="4772774"/>
            <a:ext cx="0" cy="1404000"/>
          </a:xfrm>
          <a:prstGeom prst="line">
            <a:avLst/>
          </a:prstGeom>
          <a:solidFill>
            <a:srgbClr val="00B8FF"/>
          </a:solidFill>
          <a:ln w="19050" cap="flat" cmpd="sng" algn="ctr">
            <a:solidFill>
              <a:srgbClr val="0066FF"/>
            </a:solidFill>
            <a:prstDash val="solid"/>
            <a:round/>
            <a:headEnd type="none" w="med" len="med"/>
            <a:tailEnd type="none" w="med" len="med"/>
          </a:ln>
          <a:effectLst/>
        </p:spPr>
      </p:cxnSp>
      <p:cxnSp>
        <p:nvCxnSpPr>
          <p:cNvPr id="74" name="直線コネクタ 73">
            <a:extLst>
              <a:ext uri="{FF2B5EF4-FFF2-40B4-BE49-F238E27FC236}">
                <a16:creationId xmlns:a16="http://schemas.microsoft.com/office/drawing/2014/main" id="{959EF507-2363-452E-BF90-3A7646D2B8F3}"/>
              </a:ext>
            </a:extLst>
          </p:cNvPr>
          <p:cNvCxnSpPr/>
          <p:nvPr/>
        </p:nvCxnSpPr>
        <p:spPr bwMode="auto">
          <a:xfrm>
            <a:off x="6628833" y="4879702"/>
            <a:ext cx="0" cy="1321426"/>
          </a:xfrm>
          <a:prstGeom prst="line">
            <a:avLst/>
          </a:prstGeom>
          <a:solidFill>
            <a:srgbClr val="00B8FF"/>
          </a:solidFill>
          <a:ln w="19050" cap="flat" cmpd="sng" algn="ctr">
            <a:solidFill>
              <a:srgbClr val="0066FF"/>
            </a:solidFill>
            <a:prstDash val="solid"/>
            <a:round/>
            <a:headEnd type="none" w="med" len="med"/>
            <a:tailEnd type="none" w="med" len="med"/>
          </a:ln>
          <a:effectLst/>
        </p:spPr>
      </p:cxnSp>
      <p:cxnSp>
        <p:nvCxnSpPr>
          <p:cNvPr id="75" name="直線コネクタ 74">
            <a:extLst>
              <a:ext uri="{FF2B5EF4-FFF2-40B4-BE49-F238E27FC236}">
                <a16:creationId xmlns:a16="http://schemas.microsoft.com/office/drawing/2014/main" id="{E658C629-BED1-496D-BABA-8A2AAD04B50C}"/>
              </a:ext>
            </a:extLst>
          </p:cNvPr>
          <p:cNvCxnSpPr/>
          <p:nvPr/>
        </p:nvCxnSpPr>
        <p:spPr bwMode="auto">
          <a:xfrm>
            <a:off x="4021410" y="6176774"/>
            <a:ext cx="2588568" cy="0"/>
          </a:xfrm>
          <a:prstGeom prst="line">
            <a:avLst/>
          </a:prstGeom>
          <a:solidFill>
            <a:srgbClr val="00B8FF"/>
          </a:solidFill>
          <a:ln w="19050" cap="flat" cmpd="sng" algn="ctr">
            <a:solidFill>
              <a:srgbClr val="0066FF"/>
            </a:solidFill>
            <a:prstDash val="solid"/>
            <a:round/>
            <a:headEnd type="none" w="med" len="med"/>
            <a:tailEnd type="none" w="med" len="med"/>
          </a:ln>
          <a:effectLst/>
        </p:spPr>
      </p:cxnSp>
      <p:cxnSp>
        <p:nvCxnSpPr>
          <p:cNvPr id="76" name="直線コネクタ 75">
            <a:extLst>
              <a:ext uri="{FF2B5EF4-FFF2-40B4-BE49-F238E27FC236}">
                <a16:creationId xmlns:a16="http://schemas.microsoft.com/office/drawing/2014/main" id="{CCC9F6F4-677B-41FA-94AE-F0E6727563A2}"/>
              </a:ext>
            </a:extLst>
          </p:cNvPr>
          <p:cNvCxnSpPr/>
          <p:nvPr/>
        </p:nvCxnSpPr>
        <p:spPr bwMode="auto">
          <a:xfrm>
            <a:off x="6174197" y="4761328"/>
            <a:ext cx="291765" cy="0"/>
          </a:xfrm>
          <a:prstGeom prst="line">
            <a:avLst/>
          </a:prstGeom>
          <a:solidFill>
            <a:srgbClr val="00B8FF"/>
          </a:solidFill>
          <a:ln w="19050" cap="flat" cmpd="sng" algn="ctr">
            <a:solidFill>
              <a:srgbClr val="0066FF"/>
            </a:solidFill>
            <a:prstDash val="solid"/>
            <a:round/>
            <a:headEnd type="none" w="med" len="med"/>
            <a:tailEnd type="none" w="med" len="med"/>
          </a:ln>
          <a:effectLst/>
        </p:spPr>
      </p:cxnSp>
    </p:spTree>
    <p:extLst>
      <p:ext uri="{BB962C8B-B14F-4D97-AF65-F5344CB8AC3E}">
        <p14:creationId xmlns:p14="http://schemas.microsoft.com/office/powerpoint/2010/main" val="7390088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090B1BB-E205-4FC0-8CC0-8E1A6E7948BD}"/>
              </a:ext>
            </a:extLst>
          </p:cNvPr>
          <p:cNvSpPr>
            <a:spLocks noGrp="1"/>
          </p:cNvSpPr>
          <p:nvPr>
            <p:ph type="title"/>
          </p:nvPr>
        </p:nvSpPr>
        <p:spPr/>
        <p:txBody>
          <a:bodyPr/>
          <a:lstStyle/>
          <a:p>
            <a:r>
              <a:rPr lang="ja-JP" altLang="en-US">
                <a:solidFill>
                  <a:schemeClr val="accent1">
                    <a:lumMod val="50000"/>
                  </a:schemeClr>
                </a:solidFill>
              </a:rPr>
              <a:t>利用してもよい素材（このページは削除すること）</a:t>
            </a:r>
            <a:endParaRPr kumimoji="1" lang="ja-JP" altLang="en-US"/>
          </a:p>
        </p:txBody>
      </p:sp>
      <p:sp>
        <p:nvSpPr>
          <p:cNvPr id="3" name="Text Box 10">
            <a:extLst>
              <a:ext uri="{FF2B5EF4-FFF2-40B4-BE49-F238E27FC236}">
                <a16:creationId xmlns:a16="http://schemas.microsoft.com/office/drawing/2014/main" id="{95EB04F7-CBA6-46DA-91FB-17558FDECD4A}"/>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14</a:t>
            </a:fld>
            <a:endParaRPr kumimoji="0" lang="en-US" altLang="ja-JP" sz="1600" dirty="0">
              <a:solidFill>
                <a:srgbClr val="000000"/>
              </a:solidFill>
            </a:endParaRPr>
          </a:p>
        </p:txBody>
      </p:sp>
      <p:cxnSp>
        <p:nvCxnSpPr>
          <p:cNvPr id="9" name="直線コネクタ 8">
            <a:extLst>
              <a:ext uri="{FF2B5EF4-FFF2-40B4-BE49-F238E27FC236}">
                <a16:creationId xmlns:a16="http://schemas.microsoft.com/office/drawing/2014/main" id="{2B11CBA0-DE68-470F-812A-48B865A8509B}"/>
              </a:ext>
            </a:extLst>
          </p:cNvPr>
          <p:cNvCxnSpPr/>
          <p:nvPr/>
        </p:nvCxnSpPr>
        <p:spPr>
          <a:xfrm flipH="1">
            <a:off x="5574524" y="3667924"/>
            <a:ext cx="185876" cy="0"/>
          </a:xfrm>
          <a:prstGeom prst="line">
            <a:avLst/>
          </a:prstGeom>
          <a:noFill/>
          <a:ln w="9525" cap="flat" cmpd="sng" algn="ctr">
            <a:solidFill>
              <a:sysClr val="windowText" lastClr="000000"/>
            </a:solidFill>
            <a:prstDash val="solid"/>
            <a:tailEnd type="none" w="sm" len="sm"/>
          </a:ln>
          <a:effectLst/>
        </p:spPr>
      </p:cxnSp>
      <p:cxnSp>
        <p:nvCxnSpPr>
          <p:cNvPr id="10" name="直線コネクタ 9">
            <a:extLst>
              <a:ext uri="{FF2B5EF4-FFF2-40B4-BE49-F238E27FC236}">
                <a16:creationId xmlns:a16="http://schemas.microsoft.com/office/drawing/2014/main" id="{EBDD35C5-89CB-419C-AB50-E7562C0708B9}"/>
              </a:ext>
            </a:extLst>
          </p:cNvPr>
          <p:cNvCxnSpPr/>
          <p:nvPr/>
        </p:nvCxnSpPr>
        <p:spPr>
          <a:xfrm flipH="1">
            <a:off x="3787377" y="3384642"/>
            <a:ext cx="1316650" cy="0"/>
          </a:xfrm>
          <a:prstGeom prst="line">
            <a:avLst/>
          </a:prstGeom>
          <a:noFill/>
          <a:ln w="9525" cap="flat" cmpd="sng" algn="ctr">
            <a:solidFill>
              <a:sysClr val="windowText" lastClr="000000"/>
            </a:solidFill>
            <a:prstDash val="solid"/>
            <a:tailEnd type="none" w="sm" len="sm"/>
          </a:ln>
          <a:effectLst/>
        </p:spPr>
      </p:cxnSp>
      <p:cxnSp>
        <p:nvCxnSpPr>
          <p:cNvPr id="11" name="直線矢印コネクタ 10">
            <a:extLst>
              <a:ext uri="{FF2B5EF4-FFF2-40B4-BE49-F238E27FC236}">
                <a16:creationId xmlns:a16="http://schemas.microsoft.com/office/drawing/2014/main" id="{A0AF8F0B-ADCE-4629-950A-DBABE84950F8}"/>
              </a:ext>
            </a:extLst>
          </p:cNvPr>
          <p:cNvCxnSpPr/>
          <p:nvPr/>
        </p:nvCxnSpPr>
        <p:spPr>
          <a:xfrm>
            <a:off x="2339972" y="4410242"/>
            <a:ext cx="1770441" cy="0"/>
          </a:xfrm>
          <a:prstGeom prst="straightConnector1">
            <a:avLst/>
          </a:prstGeom>
          <a:noFill/>
          <a:ln w="9525" cap="flat" cmpd="sng" algn="ctr">
            <a:solidFill>
              <a:sysClr val="windowText" lastClr="000000"/>
            </a:solidFill>
            <a:prstDash val="solid"/>
            <a:tailEnd type="arrow" w="sm" len="sm"/>
          </a:ln>
          <a:effectLst/>
        </p:spPr>
      </p:cxnSp>
      <p:sp>
        <p:nvSpPr>
          <p:cNvPr id="12" name="正方形/長方形 11">
            <a:extLst>
              <a:ext uri="{FF2B5EF4-FFF2-40B4-BE49-F238E27FC236}">
                <a16:creationId xmlns:a16="http://schemas.microsoft.com/office/drawing/2014/main" id="{1AC2454B-8F6C-4A3D-B4F0-0C7CB5C944D3}"/>
              </a:ext>
            </a:extLst>
          </p:cNvPr>
          <p:cNvSpPr/>
          <p:nvPr/>
        </p:nvSpPr>
        <p:spPr>
          <a:xfrm>
            <a:off x="4120706" y="3971770"/>
            <a:ext cx="887135" cy="1224136"/>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err="1">
                <a:ln>
                  <a:noFill/>
                </a:ln>
                <a:solidFill>
                  <a:prstClr val="black"/>
                </a:solidFill>
                <a:effectLst/>
                <a:uLnTx/>
                <a:uFillTx/>
                <a:latin typeface="Times New Roman" pitchFamily="18" charset="0"/>
                <a:ea typeface="ＭＳ Ｐゴシック"/>
                <a:cs typeface="Times New Roman" pitchFamily="18" charset="0"/>
              </a:rPr>
              <a:t>m_regfile</a:t>
            </a: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kern="0" dirty="0" err="1">
                <a:solidFill>
                  <a:prstClr val="black"/>
                </a:solidFill>
                <a:latin typeface="Times New Roman" pitchFamily="18" charset="0"/>
                <a:ea typeface="ＭＳ Ｐゴシック"/>
                <a:cs typeface="Times New Roman" pitchFamily="18" charset="0"/>
              </a:rPr>
              <a:t>m_regs</a:t>
            </a:r>
            <a:endParaRPr kumimoji="1" lang="en-US" altLang="ja-JP" sz="1050" kern="0" dirty="0">
              <a:solidFill>
                <a:prstClr val="black"/>
              </a:solidFill>
              <a:latin typeface="Times New Roman" pitchFamily="18" charset="0"/>
              <a:ea typeface="ＭＳ Ｐゴシック"/>
              <a:cs typeface="Times New Roman" pitchFamily="18" charset="0"/>
            </a:endParaRPr>
          </a:p>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rPr>
              <a:t>(32bit x 32)</a:t>
            </a:r>
          </a:p>
        </p:txBody>
      </p:sp>
      <p:sp>
        <p:nvSpPr>
          <p:cNvPr id="13" name="台形 12">
            <a:extLst>
              <a:ext uri="{FF2B5EF4-FFF2-40B4-BE49-F238E27FC236}">
                <a16:creationId xmlns:a16="http://schemas.microsoft.com/office/drawing/2014/main" id="{1ED31458-6750-46A6-B10B-C8EA3F6CBB43}"/>
              </a:ext>
            </a:extLst>
          </p:cNvPr>
          <p:cNvSpPr/>
          <p:nvPr/>
        </p:nvSpPr>
        <p:spPr>
          <a:xfrm rot="5400000">
            <a:off x="6342397" y="4287995"/>
            <a:ext cx="879193"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100" b="0" i="0" u="none" strike="noStrike" kern="0" cap="none" spc="0" normalizeH="0" baseline="0" noProof="0">
                <a:ln>
                  <a:noFill/>
                </a:ln>
                <a:solidFill>
                  <a:prstClr val="black"/>
                </a:solidFill>
                <a:effectLst/>
                <a:uLnTx/>
                <a:uFillTx/>
                <a:latin typeface="Calibri"/>
                <a:ea typeface="ＭＳ Ｐゴシック"/>
                <a:cs typeface="+mn-cs"/>
              </a:rPr>
              <a:t>ALU</a:t>
            </a:r>
            <a:endParaRPr kumimoji="1" lang="ja-JP" altLang="en-US" sz="1100" b="0" i="0" u="none" strike="noStrike" kern="0" cap="none" spc="0" normalizeH="0" baseline="0" noProof="0">
              <a:ln>
                <a:noFill/>
              </a:ln>
              <a:solidFill>
                <a:prstClr val="black"/>
              </a:solidFill>
              <a:effectLst/>
              <a:uLnTx/>
              <a:uFillTx/>
              <a:latin typeface="Calibri"/>
              <a:ea typeface="ＭＳ Ｐゴシック"/>
              <a:cs typeface="+mn-cs"/>
            </a:endParaRPr>
          </a:p>
        </p:txBody>
      </p:sp>
      <p:cxnSp>
        <p:nvCxnSpPr>
          <p:cNvPr id="14" name="直線矢印コネクタ 13">
            <a:extLst>
              <a:ext uri="{FF2B5EF4-FFF2-40B4-BE49-F238E27FC236}">
                <a16:creationId xmlns:a16="http://schemas.microsoft.com/office/drawing/2014/main" id="{5B0AF386-3CA5-431F-A9FD-657F4EA67FF5}"/>
              </a:ext>
            </a:extLst>
          </p:cNvPr>
          <p:cNvCxnSpPr/>
          <p:nvPr/>
        </p:nvCxnSpPr>
        <p:spPr>
          <a:xfrm>
            <a:off x="2880498" y="4070244"/>
            <a:ext cx="1224000" cy="1"/>
          </a:xfrm>
          <a:prstGeom prst="straightConnector1">
            <a:avLst/>
          </a:prstGeom>
          <a:noFill/>
          <a:ln w="9525" cap="flat" cmpd="sng" algn="ctr">
            <a:solidFill>
              <a:sysClr val="windowText" lastClr="000000"/>
            </a:solidFill>
            <a:prstDash val="solid"/>
            <a:tailEnd type="arrow" w="sm" len="sm"/>
          </a:ln>
          <a:effectLst/>
        </p:spPr>
      </p:cxnSp>
      <p:sp>
        <p:nvSpPr>
          <p:cNvPr id="15" name="テキスト ボックス 14">
            <a:extLst>
              <a:ext uri="{FF2B5EF4-FFF2-40B4-BE49-F238E27FC236}">
                <a16:creationId xmlns:a16="http://schemas.microsoft.com/office/drawing/2014/main" id="{BAC6AE1D-E11B-46F2-A65E-B4BDA9083B6E}"/>
              </a:ext>
            </a:extLst>
          </p:cNvPr>
          <p:cNvSpPr txBox="1"/>
          <p:nvPr/>
        </p:nvSpPr>
        <p:spPr>
          <a:xfrm>
            <a:off x="3718900" y="3882274"/>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a:solidFill>
                  <a:prstClr val="black"/>
                </a:solidFill>
                <a:latin typeface="Times New Roman" pitchFamily="18" charset="0"/>
                <a:ea typeface="ＭＳ Ｐゴシック"/>
                <a:cs typeface="Times New Roman" pitchFamily="18" charset="0"/>
              </a:rPr>
              <a:t>w_rs1</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7" name="直線コネクタ 16">
            <a:extLst>
              <a:ext uri="{FF2B5EF4-FFF2-40B4-BE49-F238E27FC236}">
                <a16:creationId xmlns:a16="http://schemas.microsoft.com/office/drawing/2014/main" id="{B74ADF64-D91D-4A24-A66F-39A2B8B4A519}"/>
              </a:ext>
            </a:extLst>
          </p:cNvPr>
          <p:cNvCxnSpPr/>
          <p:nvPr/>
        </p:nvCxnSpPr>
        <p:spPr>
          <a:xfrm flipV="1">
            <a:off x="2880368" y="3051490"/>
            <a:ext cx="0" cy="1770372"/>
          </a:xfrm>
          <a:prstGeom prst="line">
            <a:avLst/>
          </a:prstGeom>
          <a:noFill/>
          <a:ln w="9525" cap="flat" cmpd="sng" algn="ctr">
            <a:solidFill>
              <a:sysClr val="windowText" lastClr="000000"/>
            </a:solidFill>
            <a:prstDash val="solid"/>
            <a:tailEnd type="none" w="sm" len="sm"/>
          </a:ln>
          <a:effectLst/>
        </p:spPr>
      </p:cxnSp>
      <p:cxnSp>
        <p:nvCxnSpPr>
          <p:cNvPr id="18" name="直線矢印コネクタ 17">
            <a:extLst>
              <a:ext uri="{FF2B5EF4-FFF2-40B4-BE49-F238E27FC236}">
                <a16:creationId xmlns:a16="http://schemas.microsoft.com/office/drawing/2014/main" id="{22881BD9-A4DE-4A9B-8228-FF7EF5010AC5}"/>
              </a:ext>
            </a:extLst>
          </p:cNvPr>
          <p:cNvCxnSpPr/>
          <p:nvPr/>
        </p:nvCxnSpPr>
        <p:spPr>
          <a:xfrm>
            <a:off x="3775584" y="4981616"/>
            <a:ext cx="336106" cy="0"/>
          </a:xfrm>
          <a:prstGeom prst="straightConnector1">
            <a:avLst/>
          </a:prstGeom>
          <a:noFill/>
          <a:ln w="9525" cap="flat" cmpd="sng" algn="ctr">
            <a:solidFill>
              <a:sysClr val="windowText" lastClr="000000"/>
            </a:solidFill>
            <a:prstDash val="solid"/>
            <a:tailEnd type="arrow" w="sm" len="sm"/>
          </a:ln>
          <a:effectLst/>
        </p:spPr>
      </p:cxnSp>
      <p:sp>
        <p:nvSpPr>
          <p:cNvPr id="19" name="円/楕円 188">
            <a:extLst>
              <a:ext uri="{FF2B5EF4-FFF2-40B4-BE49-F238E27FC236}">
                <a16:creationId xmlns:a16="http://schemas.microsoft.com/office/drawing/2014/main" id="{813E69EE-DCAC-4807-AA58-6F0E65B65CAE}"/>
              </a:ext>
            </a:extLst>
          </p:cNvPr>
          <p:cNvSpPr/>
          <p:nvPr/>
        </p:nvSpPr>
        <p:spPr>
          <a:xfrm>
            <a:off x="2856798" y="4389962"/>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21" name="直線矢印コネクタ 20">
            <a:extLst>
              <a:ext uri="{FF2B5EF4-FFF2-40B4-BE49-F238E27FC236}">
                <a16:creationId xmlns:a16="http://schemas.microsoft.com/office/drawing/2014/main" id="{9664F316-755E-4561-A357-52DED1B82CF5}"/>
              </a:ext>
            </a:extLst>
          </p:cNvPr>
          <p:cNvCxnSpPr/>
          <p:nvPr/>
        </p:nvCxnSpPr>
        <p:spPr>
          <a:xfrm>
            <a:off x="5011792" y="4255491"/>
            <a:ext cx="846000" cy="0"/>
          </a:xfrm>
          <a:prstGeom prst="straightConnector1">
            <a:avLst/>
          </a:prstGeom>
          <a:noFill/>
          <a:ln w="9525" cap="flat" cmpd="sng" algn="ctr">
            <a:solidFill>
              <a:sysClr val="windowText" lastClr="000000"/>
            </a:solidFill>
            <a:prstDash val="solid"/>
            <a:tailEnd type="arrow" w="sm" len="sm"/>
          </a:ln>
          <a:effectLst/>
        </p:spPr>
      </p:cxnSp>
      <p:cxnSp>
        <p:nvCxnSpPr>
          <p:cNvPr id="22" name="直線矢印コネクタ 21">
            <a:extLst>
              <a:ext uri="{FF2B5EF4-FFF2-40B4-BE49-F238E27FC236}">
                <a16:creationId xmlns:a16="http://schemas.microsoft.com/office/drawing/2014/main" id="{ECE23554-1C2A-4629-A0AE-D412065B1A08}"/>
              </a:ext>
            </a:extLst>
          </p:cNvPr>
          <p:cNvCxnSpPr/>
          <p:nvPr/>
        </p:nvCxnSpPr>
        <p:spPr>
          <a:xfrm>
            <a:off x="4991949" y="4787935"/>
            <a:ext cx="612000" cy="0"/>
          </a:xfrm>
          <a:prstGeom prst="straightConnector1">
            <a:avLst/>
          </a:prstGeom>
          <a:noFill/>
          <a:ln w="9525" cap="flat" cmpd="sng" algn="ctr">
            <a:solidFill>
              <a:sysClr val="windowText" lastClr="000000"/>
            </a:solidFill>
            <a:prstDash val="solid"/>
            <a:tailEnd type="arrow" w="sm" len="sm"/>
          </a:ln>
          <a:effectLst/>
        </p:spPr>
      </p:cxnSp>
      <p:sp>
        <p:nvSpPr>
          <p:cNvPr id="23" name="テキスト ボックス 22">
            <a:extLst>
              <a:ext uri="{FF2B5EF4-FFF2-40B4-BE49-F238E27FC236}">
                <a16:creationId xmlns:a16="http://schemas.microsoft.com/office/drawing/2014/main" id="{26727841-857A-44A7-8485-8464859F9963}"/>
              </a:ext>
            </a:extLst>
          </p:cNvPr>
          <p:cNvSpPr txBox="1"/>
          <p:nvPr/>
        </p:nvSpPr>
        <p:spPr>
          <a:xfrm>
            <a:off x="5452532" y="4067200"/>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a:t>
            </a:r>
            <a:r>
              <a:rPr kumimoji="1" lang="en-US" altLang="ja-JP" sz="1000" err="1">
                <a:solidFill>
                  <a:prstClr val="black"/>
                </a:solidFill>
                <a:latin typeface="Times New Roman" pitchFamily="18" charset="0"/>
                <a:ea typeface="ＭＳ Ｐゴシック"/>
                <a:cs typeface="Times New Roman" pitchFamily="18" charset="0"/>
              </a:rPr>
              <a:t>_</a:t>
            </a:r>
            <a:r>
              <a:rPr kumimoji="1" lang="en-US" altLang="ja-JP" sz="1000">
                <a:solidFill>
                  <a:prstClr val="black"/>
                </a:solidFill>
                <a:latin typeface="Times New Roman" pitchFamily="18" charset="0"/>
                <a:ea typeface="ＭＳ Ｐゴシック"/>
                <a:cs typeface="Times New Roman" pitchFamily="18" charset="0"/>
              </a:rPr>
              <a:t>rrs1</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24" name="テキスト ボックス 23">
            <a:extLst>
              <a:ext uri="{FF2B5EF4-FFF2-40B4-BE49-F238E27FC236}">
                <a16:creationId xmlns:a16="http://schemas.microsoft.com/office/drawing/2014/main" id="{750EE211-AE6F-486E-9B66-E657445FA2EB}"/>
              </a:ext>
            </a:extLst>
          </p:cNvPr>
          <p:cNvSpPr txBox="1"/>
          <p:nvPr/>
        </p:nvSpPr>
        <p:spPr>
          <a:xfrm>
            <a:off x="5169818" y="4597797"/>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a:t>
            </a:r>
            <a:r>
              <a:rPr kumimoji="1" lang="en-US" altLang="ja-JP" sz="1000" err="1">
                <a:solidFill>
                  <a:prstClr val="black"/>
                </a:solidFill>
                <a:latin typeface="Times New Roman" pitchFamily="18" charset="0"/>
                <a:ea typeface="ＭＳ Ｐゴシック"/>
                <a:cs typeface="Times New Roman" pitchFamily="18" charset="0"/>
              </a:rPr>
              <a:t>_</a:t>
            </a:r>
            <a:r>
              <a:rPr kumimoji="1" lang="en-US" altLang="ja-JP" sz="1000">
                <a:solidFill>
                  <a:prstClr val="black"/>
                </a:solidFill>
                <a:latin typeface="Times New Roman" pitchFamily="18" charset="0"/>
                <a:ea typeface="ＭＳ Ｐゴシック"/>
                <a:cs typeface="Times New Roman" pitchFamily="18" charset="0"/>
              </a:rPr>
              <a:t>rrs2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25" name="直線コネクタ 24">
            <a:extLst>
              <a:ext uri="{FF2B5EF4-FFF2-40B4-BE49-F238E27FC236}">
                <a16:creationId xmlns:a16="http://schemas.microsoft.com/office/drawing/2014/main" id="{441108C8-0580-4BED-A0F0-E5B97926DB03}"/>
              </a:ext>
            </a:extLst>
          </p:cNvPr>
          <p:cNvCxnSpPr/>
          <p:nvPr/>
        </p:nvCxnSpPr>
        <p:spPr>
          <a:xfrm>
            <a:off x="7313825" y="4421671"/>
            <a:ext cx="0" cy="1311137"/>
          </a:xfrm>
          <a:prstGeom prst="line">
            <a:avLst/>
          </a:prstGeom>
          <a:noFill/>
          <a:ln w="12700" cap="flat" cmpd="sng" algn="ctr">
            <a:solidFill>
              <a:srgbClr val="C00000"/>
            </a:solidFill>
            <a:prstDash val="solid"/>
            <a:tailEnd type="none" w="sm" len="sm"/>
          </a:ln>
          <a:effectLst/>
        </p:spPr>
      </p:cxnSp>
      <p:cxnSp>
        <p:nvCxnSpPr>
          <p:cNvPr id="26" name="直線コネクタ 25">
            <a:extLst>
              <a:ext uri="{FF2B5EF4-FFF2-40B4-BE49-F238E27FC236}">
                <a16:creationId xmlns:a16="http://schemas.microsoft.com/office/drawing/2014/main" id="{4F7C6DB1-B84E-48BC-8B37-BDCC75E2996F}"/>
              </a:ext>
            </a:extLst>
          </p:cNvPr>
          <p:cNvCxnSpPr/>
          <p:nvPr/>
        </p:nvCxnSpPr>
        <p:spPr>
          <a:xfrm flipH="1">
            <a:off x="3775584" y="5500666"/>
            <a:ext cx="5628715" cy="0"/>
          </a:xfrm>
          <a:prstGeom prst="line">
            <a:avLst/>
          </a:prstGeom>
          <a:noFill/>
          <a:ln w="9525" cap="flat" cmpd="sng" algn="ctr">
            <a:solidFill>
              <a:sysClr val="windowText" lastClr="000000"/>
            </a:solidFill>
            <a:prstDash val="solid"/>
            <a:tailEnd type="none" w="sm" len="sm"/>
          </a:ln>
          <a:effectLst/>
        </p:spPr>
      </p:cxnSp>
      <p:cxnSp>
        <p:nvCxnSpPr>
          <p:cNvPr id="27" name="直線コネクタ 26">
            <a:extLst>
              <a:ext uri="{FF2B5EF4-FFF2-40B4-BE49-F238E27FC236}">
                <a16:creationId xmlns:a16="http://schemas.microsoft.com/office/drawing/2014/main" id="{85200AAA-C039-44D4-9C29-AB5253777693}"/>
              </a:ext>
            </a:extLst>
          </p:cNvPr>
          <p:cNvCxnSpPr/>
          <p:nvPr/>
        </p:nvCxnSpPr>
        <p:spPr>
          <a:xfrm>
            <a:off x="3778759" y="4977823"/>
            <a:ext cx="0" cy="522843"/>
          </a:xfrm>
          <a:prstGeom prst="line">
            <a:avLst/>
          </a:prstGeom>
          <a:noFill/>
          <a:ln w="9525" cap="flat" cmpd="sng" algn="ctr">
            <a:solidFill>
              <a:sysClr val="windowText" lastClr="000000"/>
            </a:solidFill>
            <a:prstDash val="solid"/>
            <a:tailEnd type="none" w="sm" len="sm"/>
          </a:ln>
          <a:effectLst/>
        </p:spPr>
      </p:cxnSp>
      <p:sp>
        <p:nvSpPr>
          <p:cNvPr id="28" name="テキスト ボックス 27">
            <a:extLst>
              <a:ext uri="{FF2B5EF4-FFF2-40B4-BE49-F238E27FC236}">
                <a16:creationId xmlns:a16="http://schemas.microsoft.com/office/drawing/2014/main" id="{B878999C-6EED-464A-99B4-4F524CCDDD22}"/>
              </a:ext>
            </a:extLst>
          </p:cNvPr>
          <p:cNvSpPr txBox="1"/>
          <p:nvPr/>
        </p:nvSpPr>
        <p:spPr>
          <a:xfrm>
            <a:off x="2889098" y="5013176"/>
            <a:ext cx="264496"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w_rd</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29" name="テキスト ボックス 28">
            <a:extLst>
              <a:ext uri="{FF2B5EF4-FFF2-40B4-BE49-F238E27FC236}">
                <a16:creationId xmlns:a16="http://schemas.microsoft.com/office/drawing/2014/main" id="{C481D471-F027-4223-9B2C-3F884B4DB176}"/>
              </a:ext>
            </a:extLst>
          </p:cNvPr>
          <p:cNvSpPr txBox="1"/>
          <p:nvPr/>
        </p:nvSpPr>
        <p:spPr>
          <a:xfrm>
            <a:off x="7320828" y="4211216"/>
            <a:ext cx="541815"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ExMe_rslt</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30" name="正方形/長方形 29">
            <a:extLst>
              <a:ext uri="{FF2B5EF4-FFF2-40B4-BE49-F238E27FC236}">
                <a16:creationId xmlns:a16="http://schemas.microsoft.com/office/drawing/2014/main" id="{97617C2D-9A83-4277-A2A6-4871A6AC4509}"/>
              </a:ext>
            </a:extLst>
          </p:cNvPr>
          <p:cNvSpPr/>
          <p:nvPr/>
        </p:nvSpPr>
        <p:spPr>
          <a:xfrm>
            <a:off x="1300434" y="4125652"/>
            <a:ext cx="1277096"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a:solidFill>
                  <a:schemeClr val="accent6"/>
                </a:solidFill>
                <a:latin typeface="Times New Roman" pitchFamily="18" charset="0"/>
                <a:ea typeface="ＭＳ Ｐゴシック"/>
                <a:cs typeface="Times New Roman" pitchFamily="18" charset="0"/>
              </a:rPr>
              <a:t>m_memory</a:t>
            </a:r>
          </a:p>
          <a:p>
            <a:pPr algn="ctr" defTabSz="1280160" fontAlgn="auto">
              <a:spcBef>
                <a:spcPts val="0"/>
              </a:spcBef>
              <a:spcAft>
                <a:spcPts val="0"/>
              </a:spcAft>
              <a:buClrTx/>
              <a:buSzTx/>
              <a:buFontTx/>
              <a:buNone/>
              <a:defRPr/>
            </a:pPr>
            <a:r>
              <a:rPr kumimoji="1" lang="en-US" altLang="ja-JP" sz="1050" kern="0">
                <a:solidFill>
                  <a:prstClr val="black"/>
                </a:solidFill>
                <a:latin typeface="Times New Roman" pitchFamily="18" charset="0"/>
                <a:ea typeface="ＭＳ Ｐゴシック"/>
                <a:cs typeface="Times New Roman" pitchFamily="18" charset="0"/>
              </a:rPr>
              <a:t>m_imem</a:t>
            </a:r>
          </a:p>
          <a:p>
            <a:pPr algn="ctr" defTabSz="1280160" fontAlgn="auto">
              <a:spcBef>
                <a:spcPts val="0"/>
              </a:spcBef>
              <a:spcAft>
                <a:spcPts val="0"/>
              </a:spcAft>
              <a:buClrTx/>
              <a:buSzTx/>
              <a:buFontTx/>
              <a:buNone/>
              <a:defRPr/>
            </a:pPr>
            <a:r>
              <a:rPr kumimoji="1" lang="en-US" altLang="ja-JP" sz="1050" kern="0">
                <a:solidFill>
                  <a:prstClr val="black"/>
                </a:solidFill>
                <a:latin typeface="Times New Roman" pitchFamily="18" charset="0"/>
                <a:ea typeface="ＭＳ Ｐゴシック"/>
                <a:cs typeface="Times New Roman" pitchFamily="18" charset="0"/>
              </a:rPr>
              <a:t>(32bit x 4096)</a:t>
            </a: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31" name="正方形/長方形 30">
            <a:extLst>
              <a:ext uri="{FF2B5EF4-FFF2-40B4-BE49-F238E27FC236}">
                <a16:creationId xmlns:a16="http://schemas.microsoft.com/office/drawing/2014/main" id="{8976219D-4D5F-48B6-B760-49AA88FA32AE}"/>
              </a:ext>
            </a:extLst>
          </p:cNvPr>
          <p:cNvSpPr/>
          <p:nvPr/>
        </p:nvSpPr>
        <p:spPr>
          <a:xfrm>
            <a:off x="2433497" y="2323320"/>
            <a:ext cx="72008" cy="3456000"/>
          </a:xfrm>
          <a:prstGeom prst="rect">
            <a:avLst/>
          </a:prstGeom>
          <a:solidFill>
            <a:schemeClr val="bg1">
              <a:lumMod val="95000"/>
            </a:schemeClr>
          </a:solidFill>
          <a:ln w="12700" cap="flat" cmpd="sng" algn="ctr">
            <a:solidFill>
              <a:schemeClr val="tx1"/>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cxnSp>
        <p:nvCxnSpPr>
          <p:cNvPr id="32" name="直線コネクタ 31">
            <a:extLst>
              <a:ext uri="{FF2B5EF4-FFF2-40B4-BE49-F238E27FC236}">
                <a16:creationId xmlns:a16="http://schemas.microsoft.com/office/drawing/2014/main" id="{D3968C57-3844-4E3B-A7D6-52C3C258201D}"/>
              </a:ext>
            </a:extLst>
          </p:cNvPr>
          <p:cNvCxnSpPr/>
          <p:nvPr/>
        </p:nvCxnSpPr>
        <p:spPr bwMode="auto">
          <a:xfrm flipH="1">
            <a:off x="5104027" y="473751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3" name="テキスト ボックス 32">
            <a:extLst>
              <a:ext uri="{FF2B5EF4-FFF2-40B4-BE49-F238E27FC236}">
                <a16:creationId xmlns:a16="http://schemas.microsoft.com/office/drawing/2014/main" id="{D77B59DB-FBFD-4271-817D-73DB74311424}"/>
              </a:ext>
            </a:extLst>
          </p:cNvPr>
          <p:cNvSpPr txBox="1"/>
          <p:nvPr/>
        </p:nvSpPr>
        <p:spPr>
          <a:xfrm>
            <a:off x="5086848" y="481597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34" name="直線コネクタ 33">
            <a:extLst>
              <a:ext uri="{FF2B5EF4-FFF2-40B4-BE49-F238E27FC236}">
                <a16:creationId xmlns:a16="http://schemas.microsoft.com/office/drawing/2014/main" id="{307DD855-9F13-4612-8320-F9104ADF20C4}"/>
              </a:ext>
            </a:extLst>
          </p:cNvPr>
          <p:cNvCxnSpPr/>
          <p:nvPr/>
        </p:nvCxnSpPr>
        <p:spPr bwMode="auto">
          <a:xfrm flipH="1">
            <a:off x="5412385" y="420488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5" name="テキスト ボックス 34">
            <a:extLst>
              <a:ext uri="{FF2B5EF4-FFF2-40B4-BE49-F238E27FC236}">
                <a16:creationId xmlns:a16="http://schemas.microsoft.com/office/drawing/2014/main" id="{1BAE74D4-1E8A-42A3-A3B0-6E01A422E741}"/>
              </a:ext>
            </a:extLst>
          </p:cNvPr>
          <p:cNvSpPr txBox="1"/>
          <p:nvPr/>
        </p:nvSpPr>
        <p:spPr>
          <a:xfrm>
            <a:off x="5395206" y="428334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36" name="直線コネクタ 35">
            <a:extLst>
              <a:ext uri="{FF2B5EF4-FFF2-40B4-BE49-F238E27FC236}">
                <a16:creationId xmlns:a16="http://schemas.microsoft.com/office/drawing/2014/main" id="{47476EA5-5EDE-4250-A2A0-48E8E60BE7F8}"/>
              </a:ext>
            </a:extLst>
          </p:cNvPr>
          <p:cNvCxnSpPr/>
          <p:nvPr/>
        </p:nvCxnSpPr>
        <p:spPr bwMode="auto">
          <a:xfrm flipH="1">
            <a:off x="2989026" y="402716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7" name="テキスト ボックス 36">
            <a:extLst>
              <a:ext uri="{FF2B5EF4-FFF2-40B4-BE49-F238E27FC236}">
                <a16:creationId xmlns:a16="http://schemas.microsoft.com/office/drawing/2014/main" id="{4088B5F9-CBD7-470D-BFB6-437C7C0CA537}"/>
              </a:ext>
            </a:extLst>
          </p:cNvPr>
          <p:cNvSpPr txBox="1"/>
          <p:nvPr/>
        </p:nvSpPr>
        <p:spPr>
          <a:xfrm>
            <a:off x="2988514" y="409848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38" name="直線コネクタ 37">
            <a:extLst>
              <a:ext uri="{FF2B5EF4-FFF2-40B4-BE49-F238E27FC236}">
                <a16:creationId xmlns:a16="http://schemas.microsoft.com/office/drawing/2014/main" id="{9F51A805-9F12-444C-B1AC-9DD09DF2F5F5}"/>
              </a:ext>
            </a:extLst>
          </p:cNvPr>
          <p:cNvCxnSpPr/>
          <p:nvPr/>
        </p:nvCxnSpPr>
        <p:spPr bwMode="auto">
          <a:xfrm flipH="1">
            <a:off x="2998710" y="436556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9" name="テキスト ボックス 38">
            <a:extLst>
              <a:ext uri="{FF2B5EF4-FFF2-40B4-BE49-F238E27FC236}">
                <a16:creationId xmlns:a16="http://schemas.microsoft.com/office/drawing/2014/main" id="{E6056B62-F8D0-4387-98C1-3B6AC8AC46CE}"/>
              </a:ext>
            </a:extLst>
          </p:cNvPr>
          <p:cNvSpPr txBox="1"/>
          <p:nvPr/>
        </p:nvSpPr>
        <p:spPr>
          <a:xfrm>
            <a:off x="2998198" y="443688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0" name="直線コネクタ 39">
            <a:extLst>
              <a:ext uri="{FF2B5EF4-FFF2-40B4-BE49-F238E27FC236}">
                <a16:creationId xmlns:a16="http://schemas.microsoft.com/office/drawing/2014/main" id="{8722E04F-F4ED-44E7-8FB3-986B9D2F66DB}"/>
              </a:ext>
            </a:extLst>
          </p:cNvPr>
          <p:cNvCxnSpPr/>
          <p:nvPr/>
        </p:nvCxnSpPr>
        <p:spPr bwMode="auto">
          <a:xfrm flipH="1">
            <a:off x="3008394" y="4778578"/>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1" name="テキスト ボックス 40">
            <a:extLst>
              <a:ext uri="{FF2B5EF4-FFF2-40B4-BE49-F238E27FC236}">
                <a16:creationId xmlns:a16="http://schemas.microsoft.com/office/drawing/2014/main" id="{06767A69-DF30-4B8D-9936-A6581E5D0D5F}"/>
              </a:ext>
            </a:extLst>
          </p:cNvPr>
          <p:cNvSpPr txBox="1"/>
          <p:nvPr/>
        </p:nvSpPr>
        <p:spPr>
          <a:xfrm>
            <a:off x="3007882" y="4849896"/>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42" name="テキスト ボックス 41">
            <a:extLst>
              <a:ext uri="{FF2B5EF4-FFF2-40B4-BE49-F238E27FC236}">
                <a16:creationId xmlns:a16="http://schemas.microsoft.com/office/drawing/2014/main" id="{E7F30979-AB44-4FDD-A240-C72960A1DD75}"/>
              </a:ext>
            </a:extLst>
          </p:cNvPr>
          <p:cNvSpPr txBox="1"/>
          <p:nvPr/>
        </p:nvSpPr>
        <p:spPr>
          <a:xfrm>
            <a:off x="4011798" y="1638092"/>
            <a:ext cx="437940" cy="369332"/>
          </a:xfrm>
          <a:prstGeom prst="rect">
            <a:avLst/>
          </a:prstGeom>
          <a:noFill/>
        </p:spPr>
        <p:txBody>
          <a:bodyPr wrap="none" rtlCol="0">
            <a:spAutoFit/>
          </a:bodyPr>
          <a:lstStyle/>
          <a:p>
            <a:r>
              <a:rPr kumimoji="1" lang="en-US" altLang="ja-JP" dirty="0">
                <a:solidFill>
                  <a:schemeClr val="accent6"/>
                </a:solidFill>
                <a:latin typeface="Consolas" panose="020B0609020204030204" pitchFamily="49" charset="0"/>
                <a:cs typeface="Consolas" panose="020B0609020204030204" pitchFamily="49" charset="0"/>
              </a:rPr>
              <a:t>ID</a:t>
            </a:r>
            <a:endParaRPr kumimoji="1" lang="ja-JP" altLang="en-US" dirty="0">
              <a:solidFill>
                <a:schemeClr val="accent6"/>
              </a:solidFill>
              <a:latin typeface="Consolas" panose="020B0609020204030204" pitchFamily="49" charset="0"/>
              <a:cs typeface="Consolas" panose="020B0609020204030204" pitchFamily="49" charset="0"/>
            </a:endParaRPr>
          </a:p>
        </p:txBody>
      </p:sp>
      <p:sp>
        <p:nvSpPr>
          <p:cNvPr id="43" name="テキスト ボックス 42">
            <a:extLst>
              <a:ext uri="{FF2B5EF4-FFF2-40B4-BE49-F238E27FC236}">
                <a16:creationId xmlns:a16="http://schemas.microsoft.com/office/drawing/2014/main" id="{C3E75F7A-5446-416D-8C2C-E42CEE1DA280}"/>
              </a:ext>
            </a:extLst>
          </p:cNvPr>
          <p:cNvSpPr txBox="1"/>
          <p:nvPr/>
        </p:nvSpPr>
        <p:spPr>
          <a:xfrm>
            <a:off x="6510598" y="1647384"/>
            <a:ext cx="437940" cy="369332"/>
          </a:xfrm>
          <a:prstGeom prst="rect">
            <a:avLst/>
          </a:prstGeom>
          <a:noFill/>
        </p:spPr>
        <p:txBody>
          <a:bodyPr wrap="none" rtlCol="0">
            <a:spAutoFit/>
          </a:bodyPr>
          <a:lstStyle/>
          <a:p>
            <a:r>
              <a:rPr kumimoji="1" lang="en-US" altLang="ja-JP" dirty="0">
                <a:solidFill>
                  <a:schemeClr val="accent6"/>
                </a:solidFill>
                <a:latin typeface="Consolas" panose="020B0609020204030204" pitchFamily="49" charset="0"/>
                <a:cs typeface="Consolas" panose="020B0609020204030204" pitchFamily="49" charset="0"/>
              </a:rPr>
              <a:t>EX</a:t>
            </a:r>
            <a:endParaRPr kumimoji="1" lang="ja-JP" altLang="en-US" dirty="0">
              <a:solidFill>
                <a:schemeClr val="accent6"/>
              </a:solidFill>
              <a:latin typeface="Consolas" panose="020B0609020204030204" pitchFamily="49" charset="0"/>
              <a:cs typeface="Consolas" panose="020B0609020204030204" pitchFamily="49" charset="0"/>
            </a:endParaRPr>
          </a:p>
        </p:txBody>
      </p:sp>
      <p:sp>
        <p:nvSpPr>
          <p:cNvPr id="44" name="テキスト ボックス 43">
            <a:extLst>
              <a:ext uri="{FF2B5EF4-FFF2-40B4-BE49-F238E27FC236}">
                <a16:creationId xmlns:a16="http://schemas.microsoft.com/office/drawing/2014/main" id="{1C14C9CE-7488-4B7F-BF46-0C52D788CDA3}"/>
              </a:ext>
            </a:extLst>
          </p:cNvPr>
          <p:cNvSpPr txBox="1"/>
          <p:nvPr/>
        </p:nvSpPr>
        <p:spPr>
          <a:xfrm>
            <a:off x="7574611" y="1638092"/>
            <a:ext cx="564578" cy="369332"/>
          </a:xfrm>
          <a:prstGeom prst="rect">
            <a:avLst/>
          </a:prstGeom>
          <a:noFill/>
        </p:spPr>
        <p:txBody>
          <a:bodyPr wrap="none" rtlCol="0">
            <a:spAutoFit/>
          </a:bodyPr>
          <a:lstStyle/>
          <a:p>
            <a:r>
              <a:rPr kumimoji="1" lang="en-US" altLang="ja-JP" dirty="0">
                <a:solidFill>
                  <a:schemeClr val="accent6"/>
                </a:solidFill>
                <a:latin typeface="Consolas" panose="020B0609020204030204" pitchFamily="49" charset="0"/>
                <a:cs typeface="Consolas" panose="020B0609020204030204" pitchFamily="49" charset="0"/>
              </a:rPr>
              <a:t>MEM</a:t>
            </a:r>
            <a:endParaRPr kumimoji="1" lang="ja-JP" altLang="en-US" dirty="0">
              <a:solidFill>
                <a:schemeClr val="accent6"/>
              </a:solidFill>
              <a:latin typeface="Consolas" panose="020B0609020204030204" pitchFamily="49" charset="0"/>
              <a:cs typeface="Consolas" panose="020B0609020204030204" pitchFamily="49" charset="0"/>
            </a:endParaRPr>
          </a:p>
        </p:txBody>
      </p:sp>
      <p:cxnSp>
        <p:nvCxnSpPr>
          <p:cNvPr id="45" name="直線矢印コネクタ 44">
            <a:extLst>
              <a:ext uri="{FF2B5EF4-FFF2-40B4-BE49-F238E27FC236}">
                <a16:creationId xmlns:a16="http://schemas.microsoft.com/office/drawing/2014/main" id="{C10ED584-F660-435C-A1DA-BA6D896B75C2}"/>
              </a:ext>
            </a:extLst>
          </p:cNvPr>
          <p:cNvCxnSpPr/>
          <p:nvPr/>
        </p:nvCxnSpPr>
        <p:spPr>
          <a:xfrm>
            <a:off x="2879657" y="3377702"/>
            <a:ext cx="612000" cy="0"/>
          </a:xfrm>
          <a:prstGeom prst="straightConnector1">
            <a:avLst/>
          </a:prstGeom>
          <a:noFill/>
          <a:ln w="9525" cap="flat" cmpd="sng" algn="ctr">
            <a:solidFill>
              <a:sysClr val="windowText" lastClr="000000"/>
            </a:solidFill>
            <a:prstDash val="solid"/>
            <a:tailEnd type="arrow" w="sm" len="sm"/>
          </a:ln>
          <a:effectLst/>
        </p:spPr>
      </p:cxnSp>
      <p:sp>
        <p:nvSpPr>
          <p:cNvPr id="49" name="円/楕円 248">
            <a:extLst>
              <a:ext uri="{FF2B5EF4-FFF2-40B4-BE49-F238E27FC236}">
                <a16:creationId xmlns:a16="http://schemas.microsoft.com/office/drawing/2014/main" id="{4A2F1FAD-210F-4424-916C-5F9090DD842A}"/>
              </a:ext>
            </a:extLst>
          </p:cNvPr>
          <p:cNvSpPr/>
          <p:nvPr/>
        </p:nvSpPr>
        <p:spPr>
          <a:xfrm>
            <a:off x="2858725" y="405098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50" name="角丸四角形 249">
            <a:extLst>
              <a:ext uri="{FF2B5EF4-FFF2-40B4-BE49-F238E27FC236}">
                <a16:creationId xmlns:a16="http://schemas.microsoft.com/office/drawing/2014/main" id="{A767BE6F-1672-4EF7-BB91-3F2AC2D98769}"/>
              </a:ext>
            </a:extLst>
          </p:cNvPr>
          <p:cNvSpPr/>
          <p:nvPr/>
        </p:nvSpPr>
        <p:spPr>
          <a:xfrm>
            <a:off x="3513634" y="3160186"/>
            <a:ext cx="264924" cy="700862"/>
          </a:xfrm>
          <a:prstGeom prst="roundRect">
            <a:avLst>
              <a:gd name="adj" fmla="val 33569"/>
            </a:avLst>
          </a:prstGeom>
          <a:solidFill>
            <a:srgbClr val="4BACC6">
              <a:lumMod val="20000"/>
              <a:lumOff val="80000"/>
            </a:srgbClr>
          </a:solidFill>
          <a:ln w="12700" cap="flat" cmpd="sng" algn="ctr">
            <a:solidFill>
              <a:sysClr val="windowText" lastClr="000000"/>
            </a:solidFill>
            <a:prstDash val="solid"/>
          </a:ln>
          <a:effectLst/>
        </p:spPr>
        <p:txBody>
          <a:bodyPr rot="0" spcFirstLastPara="0" vertOverflow="overflow" horzOverflow="overflow" vert="vert" wrap="square" lIns="0" tIns="0" rIns="0" bIns="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00" b="0" i="0" u="none" strike="noStrike" kern="0" cap="none" spc="0" normalizeH="0" baseline="0" noProof="0">
                <a:ln>
                  <a:noFill/>
                </a:ln>
                <a:solidFill>
                  <a:prstClr val="black"/>
                </a:solidFill>
                <a:effectLst/>
                <a:uLnTx/>
                <a:uFillTx/>
                <a:latin typeface="Calibri"/>
                <a:ea typeface="ＭＳ Ｐゴシック"/>
                <a:cs typeface="+mn-cs"/>
              </a:rPr>
              <a:t>ImmGen</a:t>
            </a:r>
            <a:endParaRPr kumimoji="1" lang="ja-JP" altLang="en-US" sz="1000" b="0" i="0" u="none" strike="noStrike" kern="0" cap="none" spc="0" normalizeH="0" baseline="0" noProof="0" dirty="0">
              <a:ln>
                <a:noFill/>
              </a:ln>
              <a:solidFill>
                <a:prstClr val="black"/>
              </a:solidFill>
              <a:effectLst/>
              <a:uLnTx/>
              <a:uFillTx/>
              <a:latin typeface="Calibri"/>
              <a:ea typeface="ＭＳ Ｐゴシック"/>
              <a:cs typeface="+mn-cs"/>
            </a:endParaRPr>
          </a:p>
        </p:txBody>
      </p:sp>
      <p:sp>
        <p:nvSpPr>
          <p:cNvPr id="51" name="角丸四角形 250">
            <a:extLst>
              <a:ext uri="{FF2B5EF4-FFF2-40B4-BE49-F238E27FC236}">
                <a16:creationId xmlns:a16="http://schemas.microsoft.com/office/drawing/2014/main" id="{7A5D239F-1B6C-4D30-A781-4A05C0ACFFBA}"/>
              </a:ext>
            </a:extLst>
          </p:cNvPr>
          <p:cNvSpPr/>
          <p:nvPr/>
        </p:nvSpPr>
        <p:spPr>
          <a:xfrm>
            <a:off x="5604554" y="4405474"/>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a:ln>
                  <a:noFill/>
                </a:ln>
                <a:solidFill>
                  <a:prstClr val="black"/>
                </a:solidFill>
                <a:effectLst/>
                <a:uLnTx/>
                <a:uFillTx/>
                <a:latin typeface="Calibri"/>
                <a:ea typeface="ＭＳ Ｐゴシック"/>
                <a:cs typeface="+mn-cs"/>
              </a:rPr>
              <a:t>Mux</a:t>
            </a:r>
          </a:p>
        </p:txBody>
      </p:sp>
      <p:cxnSp>
        <p:nvCxnSpPr>
          <p:cNvPr id="52" name="直線コネクタ 51">
            <a:extLst>
              <a:ext uri="{FF2B5EF4-FFF2-40B4-BE49-F238E27FC236}">
                <a16:creationId xmlns:a16="http://schemas.microsoft.com/office/drawing/2014/main" id="{07A967D9-8681-4F1B-B8C1-3DD409F27CB5}"/>
              </a:ext>
            </a:extLst>
          </p:cNvPr>
          <p:cNvCxnSpPr/>
          <p:nvPr/>
        </p:nvCxnSpPr>
        <p:spPr>
          <a:xfrm>
            <a:off x="5097810" y="3384642"/>
            <a:ext cx="0" cy="1165654"/>
          </a:xfrm>
          <a:prstGeom prst="line">
            <a:avLst/>
          </a:prstGeom>
          <a:noFill/>
          <a:ln w="9525" cap="flat" cmpd="sng" algn="ctr">
            <a:solidFill>
              <a:sysClr val="windowText" lastClr="000000"/>
            </a:solidFill>
            <a:prstDash val="solid"/>
            <a:tailEnd type="none" w="sm" len="sm"/>
          </a:ln>
          <a:effectLst/>
        </p:spPr>
      </p:cxnSp>
      <p:cxnSp>
        <p:nvCxnSpPr>
          <p:cNvPr id="53" name="直線矢印コネクタ 52">
            <a:extLst>
              <a:ext uri="{FF2B5EF4-FFF2-40B4-BE49-F238E27FC236}">
                <a16:creationId xmlns:a16="http://schemas.microsoft.com/office/drawing/2014/main" id="{1C705EC9-2AEC-4E2D-84C2-21A4AB982F80}"/>
              </a:ext>
            </a:extLst>
          </p:cNvPr>
          <p:cNvCxnSpPr/>
          <p:nvPr/>
        </p:nvCxnSpPr>
        <p:spPr>
          <a:xfrm>
            <a:off x="5104027" y="4545512"/>
            <a:ext cx="491456" cy="0"/>
          </a:xfrm>
          <a:prstGeom prst="straightConnector1">
            <a:avLst/>
          </a:prstGeom>
          <a:noFill/>
          <a:ln w="9525" cap="flat" cmpd="sng" algn="ctr">
            <a:solidFill>
              <a:sysClr val="windowText" lastClr="000000"/>
            </a:solidFill>
            <a:prstDash val="solid"/>
            <a:tailEnd type="arrow" w="sm" len="sm"/>
          </a:ln>
          <a:effectLst/>
        </p:spPr>
      </p:cxnSp>
      <p:cxnSp>
        <p:nvCxnSpPr>
          <p:cNvPr id="54" name="直線矢印コネクタ 53">
            <a:extLst>
              <a:ext uri="{FF2B5EF4-FFF2-40B4-BE49-F238E27FC236}">
                <a16:creationId xmlns:a16="http://schemas.microsoft.com/office/drawing/2014/main" id="{8E00F607-9D3D-4390-842D-5D8BA9A2D835}"/>
              </a:ext>
            </a:extLst>
          </p:cNvPr>
          <p:cNvCxnSpPr/>
          <p:nvPr/>
        </p:nvCxnSpPr>
        <p:spPr>
          <a:xfrm>
            <a:off x="5743272" y="4617520"/>
            <a:ext cx="126000" cy="0"/>
          </a:xfrm>
          <a:prstGeom prst="straightConnector1">
            <a:avLst/>
          </a:prstGeom>
          <a:noFill/>
          <a:ln w="9525" cap="flat" cmpd="sng" algn="ctr">
            <a:solidFill>
              <a:sysClr val="windowText" lastClr="000000"/>
            </a:solidFill>
            <a:prstDash val="solid"/>
            <a:tailEnd type="arrow" w="sm" len="sm"/>
          </a:ln>
          <a:effectLst/>
        </p:spPr>
      </p:cxnSp>
      <p:sp>
        <p:nvSpPr>
          <p:cNvPr id="55" name="テキスト ボックス 54">
            <a:extLst>
              <a:ext uri="{FF2B5EF4-FFF2-40B4-BE49-F238E27FC236}">
                <a16:creationId xmlns:a16="http://schemas.microsoft.com/office/drawing/2014/main" id="{F68146DF-EDF0-4F13-A540-4C61B4C8F76A}"/>
              </a:ext>
            </a:extLst>
          </p:cNvPr>
          <p:cNvSpPr txBox="1"/>
          <p:nvPr/>
        </p:nvSpPr>
        <p:spPr>
          <a:xfrm>
            <a:off x="4218397" y="3203104"/>
            <a:ext cx="391133"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a:t>
            </a:r>
            <a:r>
              <a:rPr kumimoji="1" lang="en-US" altLang="ja-JP" sz="1000">
                <a:solidFill>
                  <a:prstClr val="black"/>
                </a:solidFill>
                <a:latin typeface="Times New Roman" pitchFamily="18" charset="0"/>
                <a:ea typeface="ＭＳ Ｐゴシック"/>
                <a:cs typeface="Times New Roman" pitchFamily="18" charset="0"/>
              </a:rPr>
              <a:t>_imm</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57" name="直線矢印コネクタ 56">
            <a:extLst>
              <a:ext uri="{FF2B5EF4-FFF2-40B4-BE49-F238E27FC236}">
                <a16:creationId xmlns:a16="http://schemas.microsoft.com/office/drawing/2014/main" id="{44E125CD-9DF2-466D-982E-05FF53498CF3}"/>
              </a:ext>
            </a:extLst>
          </p:cNvPr>
          <p:cNvCxnSpPr/>
          <p:nvPr/>
        </p:nvCxnSpPr>
        <p:spPr>
          <a:xfrm>
            <a:off x="2879657" y="4821861"/>
            <a:ext cx="457200" cy="0"/>
          </a:xfrm>
          <a:prstGeom prst="straightConnector1">
            <a:avLst/>
          </a:prstGeom>
          <a:noFill/>
          <a:ln w="9525" cap="flat" cmpd="sng" algn="ctr">
            <a:solidFill>
              <a:sysClr val="windowText" lastClr="000000"/>
            </a:solidFill>
            <a:prstDash val="solid"/>
            <a:tailEnd type="arrow" w="sm" len="sm"/>
          </a:ln>
          <a:effectLst/>
        </p:spPr>
      </p:cxnSp>
      <p:sp>
        <p:nvSpPr>
          <p:cNvPr id="65" name="正方形/長方形 64">
            <a:extLst>
              <a:ext uri="{FF2B5EF4-FFF2-40B4-BE49-F238E27FC236}">
                <a16:creationId xmlns:a16="http://schemas.microsoft.com/office/drawing/2014/main" id="{26FFEFD2-8C04-4038-82D4-36522E735AF8}"/>
              </a:ext>
            </a:extLst>
          </p:cNvPr>
          <p:cNvSpPr/>
          <p:nvPr/>
        </p:nvSpPr>
        <p:spPr>
          <a:xfrm>
            <a:off x="7524530" y="4656421"/>
            <a:ext cx="1039538"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a:solidFill>
                  <a:schemeClr val="accent6"/>
                </a:solidFill>
                <a:latin typeface="Times New Roman" pitchFamily="18" charset="0"/>
                <a:ea typeface="ＭＳ Ｐゴシック"/>
                <a:cs typeface="Times New Roman" pitchFamily="18" charset="0"/>
              </a:rPr>
              <a:t>m_memory</a:t>
            </a:r>
          </a:p>
          <a:p>
            <a:pPr algn="ctr" defTabSz="1280160" fontAlgn="auto">
              <a:spcBef>
                <a:spcPts val="0"/>
              </a:spcBef>
              <a:spcAft>
                <a:spcPts val="0"/>
              </a:spcAft>
              <a:buClrTx/>
              <a:buSzTx/>
              <a:buFontTx/>
              <a:buNone/>
              <a:defRPr/>
            </a:pPr>
            <a:r>
              <a:rPr kumimoji="1" lang="en-US" altLang="ja-JP" sz="1050" kern="0">
                <a:solidFill>
                  <a:prstClr val="black"/>
                </a:solidFill>
                <a:latin typeface="Times New Roman" pitchFamily="18" charset="0"/>
                <a:ea typeface="ＭＳ Ｐゴシック"/>
                <a:cs typeface="Times New Roman" pitchFamily="18" charset="0"/>
              </a:rPr>
              <a:t>m_dmem</a:t>
            </a:r>
          </a:p>
          <a:p>
            <a:pPr algn="ctr" defTabSz="1280160" fontAlgn="auto">
              <a:spcBef>
                <a:spcPts val="0"/>
              </a:spcBef>
              <a:spcAft>
                <a:spcPts val="0"/>
              </a:spcAft>
              <a:buClrTx/>
              <a:buSzTx/>
              <a:buFontTx/>
              <a:buNone/>
              <a:defRPr/>
            </a:pPr>
            <a:r>
              <a:rPr kumimoji="1" lang="en-US" altLang="ja-JP" sz="1050" kern="0">
                <a:solidFill>
                  <a:prstClr val="black"/>
                </a:solidFill>
                <a:latin typeface="Times New Roman" pitchFamily="18" charset="0"/>
                <a:ea typeface="ＭＳ Ｐゴシック"/>
                <a:cs typeface="Times New Roman" pitchFamily="18" charset="0"/>
              </a:rPr>
              <a:t>(32bit x 4096)</a:t>
            </a: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66" name="テキスト ボックス 65">
            <a:extLst>
              <a:ext uri="{FF2B5EF4-FFF2-40B4-BE49-F238E27FC236}">
                <a16:creationId xmlns:a16="http://schemas.microsoft.com/office/drawing/2014/main" id="{4957306B-D29E-4762-90F1-DBC445A1F6B2}"/>
              </a:ext>
            </a:extLst>
          </p:cNvPr>
          <p:cNvSpPr txBox="1"/>
          <p:nvPr/>
        </p:nvSpPr>
        <p:spPr>
          <a:xfrm>
            <a:off x="8870755" y="1628800"/>
            <a:ext cx="437940" cy="369332"/>
          </a:xfrm>
          <a:prstGeom prst="rect">
            <a:avLst/>
          </a:prstGeom>
          <a:noFill/>
        </p:spPr>
        <p:txBody>
          <a:bodyPr wrap="none" rtlCol="0">
            <a:spAutoFit/>
          </a:bodyPr>
          <a:lstStyle/>
          <a:p>
            <a:r>
              <a:rPr kumimoji="1" lang="en-US" altLang="ja-JP" dirty="0">
                <a:solidFill>
                  <a:schemeClr val="accent6"/>
                </a:solidFill>
                <a:latin typeface="Consolas" panose="020B0609020204030204" pitchFamily="49" charset="0"/>
                <a:cs typeface="Consolas" panose="020B0609020204030204" pitchFamily="49" charset="0"/>
              </a:rPr>
              <a:t>WB</a:t>
            </a:r>
            <a:endParaRPr kumimoji="1" lang="ja-JP" altLang="en-US" dirty="0">
              <a:solidFill>
                <a:schemeClr val="accent6"/>
              </a:solidFill>
              <a:latin typeface="Consolas" panose="020B0609020204030204" pitchFamily="49" charset="0"/>
              <a:cs typeface="Consolas" panose="020B0609020204030204" pitchFamily="49" charset="0"/>
            </a:endParaRPr>
          </a:p>
        </p:txBody>
      </p:sp>
      <p:cxnSp>
        <p:nvCxnSpPr>
          <p:cNvPr id="67" name="直線矢印コネクタ 66">
            <a:extLst>
              <a:ext uri="{FF2B5EF4-FFF2-40B4-BE49-F238E27FC236}">
                <a16:creationId xmlns:a16="http://schemas.microsoft.com/office/drawing/2014/main" id="{52B2F35C-6107-44F7-A957-3ACB3127A5A9}"/>
              </a:ext>
            </a:extLst>
          </p:cNvPr>
          <p:cNvCxnSpPr/>
          <p:nvPr/>
        </p:nvCxnSpPr>
        <p:spPr>
          <a:xfrm>
            <a:off x="7303586" y="4781495"/>
            <a:ext cx="220944" cy="0"/>
          </a:xfrm>
          <a:prstGeom prst="straightConnector1">
            <a:avLst/>
          </a:prstGeom>
          <a:noFill/>
          <a:ln w="9525" cap="flat" cmpd="sng" algn="ctr">
            <a:solidFill>
              <a:sysClr val="windowText" lastClr="000000"/>
            </a:solidFill>
            <a:prstDash val="solid"/>
            <a:tailEnd type="arrow" w="sm" len="sm"/>
          </a:ln>
          <a:effectLst/>
        </p:spPr>
      </p:cxnSp>
      <p:cxnSp>
        <p:nvCxnSpPr>
          <p:cNvPr id="68" name="直線コネクタ 67">
            <a:extLst>
              <a:ext uri="{FF2B5EF4-FFF2-40B4-BE49-F238E27FC236}">
                <a16:creationId xmlns:a16="http://schemas.microsoft.com/office/drawing/2014/main" id="{D935DEB3-015F-4F21-8617-594006E553EF}"/>
              </a:ext>
            </a:extLst>
          </p:cNvPr>
          <p:cNvCxnSpPr/>
          <p:nvPr/>
        </p:nvCxnSpPr>
        <p:spPr>
          <a:xfrm>
            <a:off x="9409438" y="4550037"/>
            <a:ext cx="0" cy="1292106"/>
          </a:xfrm>
          <a:prstGeom prst="line">
            <a:avLst/>
          </a:prstGeom>
          <a:noFill/>
          <a:ln w="12700" cap="flat" cmpd="sng" algn="ctr">
            <a:solidFill>
              <a:srgbClr val="0066FF"/>
            </a:solidFill>
            <a:prstDash val="solid"/>
            <a:tailEnd type="none" w="sm" len="sm"/>
          </a:ln>
          <a:effectLst/>
        </p:spPr>
      </p:cxnSp>
      <p:cxnSp>
        <p:nvCxnSpPr>
          <p:cNvPr id="69" name="直線矢印コネクタ 68">
            <a:extLst>
              <a:ext uri="{FF2B5EF4-FFF2-40B4-BE49-F238E27FC236}">
                <a16:creationId xmlns:a16="http://schemas.microsoft.com/office/drawing/2014/main" id="{59F08821-08AF-40F1-A124-10384A9EA394}"/>
              </a:ext>
            </a:extLst>
          </p:cNvPr>
          <p:cNvCxnSpPr/>
          <p:nvPr/>
        </p:nvCxnSpPr>
        <p:spPr>
          <a:xfrm>
            <a:off x="6894276" y="4418341"/>
            <a:ext cx="2083572" cy="0"/>
          </a:xfrm>
          <a:prstGeom prst="straightConnector1">
            <a:avLst/>
          </a:prstGeom>
          <a:noFill/>
          <a:ln w="9525" cap="flat" cmpd="sng" algn="ctr">
            <a:solidFill>
              <a:sysClr val="windowText" lastClr="000000"/>
            </a:solidFill>
            <a:prstDash val="solid"/>
            <a:tailEnd type="arrow" w="sm" len="sm"/>
          </a:ln>
          <a:effectLst/>
        </p:spPr>
      </p:cxnSp>
      <p:sp>
        <p:nvSpPr>
          <p:cNvPr id="70" name="円/楕円 270">
            <a:extLst>
              <a:ext uri="{FF2B5EF4-FFF2-40B4-BE49-F238E27FC236}">
                <a16:creationId xmlns:a16="http://schemas.microsoft.com/office/drawing/2014/main" id="{C48BA1AD-E467-4DD7-8DB5-D9F63E7D206C}"/>
              </a:ext>
            </a:extLst>
          </p:cNvPr>
          <p:cNvSpPr/>
          <p:nvPr/>
        </p:nvSpPr>
        <p:spPr>
          <a:xfrm>
            <a:off x="7293820" y="439379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71" name="角丸四角形 271">
            <a:extLst>
              <a:ext uri="{FF2B5EF4-FFF2-40B4-BE49-F238E27FC236}">
                <a16:creationId xmlns:a16="http://schemas.microsoft.com/office/drawing/2014/main" id="{59B471BE-8776-45EF-B60F-F7E758CCC71B}"/>
              </a:ext>
            </a:extLst>
          </p:cNvPr>
          <p:cNvSpPr/>
          <p:nvPr/>
        </p:nvSpPr>
        <p:spPr>
          <a:xfrm>
            <a:off x="8983740" y="4307496"/>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a:ln>
                  <a:noFill/>
                </a:ln>
                <a:solidFill>
                  <a:prstClr val="black"/>
                </a:solidFill>
                <a:effectLst/>
                <a:uLnTx/>
                <a:uFillTx/>
                <a:latin typeface="Calibri"/>
                <a:ea typeface="ＭＳ Ｐゴシック"/>
                <a:cs typeface="+mn-cs"/>
              </a:rPr>
              <a:t>Mux</a:t>
            </a:r>
          </a:p>
        </p:txBody>
      </p:sp>
      <p:cxnSp>
        <p:nvCxnSpPr>
          <p:cNvPr id="72" name="直線矢印コネクタ 71">
            <a:extLst>
              <a:ext uri="{FF2B5EF4-FFF2-40B4-BE49-F238E27FC236}">
                <a16:creationId xmlns:a16="http://schemas.microsoft.com/office/drawing/2014/main" id="{0C3C4D57-06F2-4208-A9A7-97BC1310A22D}"/>
              </a:ext>
            </a:extLst>
          </p:cNvPr>
          <p:cNvCxnSpPr/>
          <p:nvPr/>
        </p:nvCxnSpPr>
        <p:spPr>
          <a:xfrm>
            <a:off x="8739834" y="4667536"/>
            <a:ext cx="243906" cy="0"/>
          </a:xfrm>
          <a:prstGeom prst="straightConnector1">
            <a:avLst/>
          </a:prstGeom>
          <a:noFill/>
          <a:ln w="9525" cap="flat" cmpd="sng" algn="ctr">
            <a:solidFill>
              <a:sysClr val="windowText" lastClr="000000"/>
            </a:solidFill>
            <a:prstDash val="solid"/>
            <a:tailEnd type="arrow" w="sm" len="sm"/>
          </a:ln>
          <a:effectLst/>
        </p:spPr>
      </p:cxnSp>
      <p:cxnSp>
        <p:nvCxnSpPr>
          <p:cNvPr id="73" name="直線コネクタ 72">
            <a:extLst>
              <a:ext uri="{FF2B5EF4-FFF2-40B4-BE49-F238E27FC236}">
                <a16:creationId xmlns:a16="http://schemas.microsoft.com/office/drawing/2014/main" id="{EC191723-488D-4F5B-B693-C90D8FA0B3BF}"/>
              </a:ext>
            </a:extLst>
          </p:cNvPr>
          <p:cNvCxnSpPr/>
          <p:nvPr/>
        </p:nvCxnSpPr>
        <p:spPr>
          <a:xfrm>
            <a:off x="8742316" y="4665378"/>
            <a:ext cx="0" cy="288540"/>
          </a:xfrm>
          <a:prstGeom prst="line">
            <a:avLst/>
          </a:prstGeom>
          <a:noFill/>
          <a:ln w="9525" cap="flat" cmpd="sng" algn="ctr">
            <a:solidFill>
              <a:sysClr val="windowText" lastClr="000000"/>
            </a:solidFill>
            <a:prstDash val="solid"/>
            <a:tailEnd type="none" w="sm" len="sm"/>
          </a:ln>
          <a:effectLst/>
        </p:spPr>
      </p:cxnSp>
      <p:cxnSp>
        <p:nvCxnSpPr>
          <p:cNvPr id="74" name="直線コネクタ 73">
            <a:extLst>
              <a:ext uri="{FF2B5EF4-FFF2-40B4-BE49-F238E27FC236}">
                <a16:creationId xmlns:a16="http://schemas.microsoft.com/office/drawing/2014/main" id="{C7E05A5F-5721-4D50-B5BD-82243303E7FE}"/>
              </a:ext>
            </a:extLst>
          </p:cNvPr>
          <p:cNvCxnSpPr/>
          <p:nvPr/>
        </p:nvCxnSpPr>
        <p:spPr>
          <a:xfrm flipH="1">
            <a:off x="8567736" y="4954871"/>
            <a:ext cx="177755" cy="0"/>
          </a:xfrm>
          <a:prstGeom prst="line">
            <a:avLst/>
          </a:prstGeom>
          <a:noFill/>
          <a:ln w="9525" cap="flat" cmpd="sng" algn="ctr">
            <a:solidFill>
              <a:sysClr val="windowText" lastClr="000000"/>
            </a:solidFill>
            <a:prstDash val="solid"/>
            <a:tailEnd type="none" w="sm" len="sm"/>
          </a:ln>
          <a:effectLst/>
        </p:spPr>
      </p:cxnSp>
      <p:cxnSp>
        <p:nvCxnSpPr>
          <p:cNvPr id="75" name="直線コネクタ 74">
            <a:extLst>
              <a:ext uri="{FF2B5EF4-FFF2-40B4-BE49-F238E27FC236}">
                <a16:creationId xmlns:a16="http://schemas.microsoft.com/office/drawing/2014/main" id="{A4DCA727-87FE-4B76-972A-A5A63B924EAA}"/>
              </a:ext>
            </a:extLst>
          </p:cNvPr>
          <p:cNvCxnSpPr/>
          <p:nvPr/>
        </p:nvCxnSpPr>
        <p:spPr>
          <a:xfrm flipH="1">
            <a:off x="9127757" y="4550296"/>
            <a:ext cx="288031" cy="0"/>
          </a:xfrm>
          <a:prstGeom prst="line">
            <a:avLst/>
          </a:prstGeom>
          <a:noFill/>
          <a:ln w="9525" cap="flat" cmpd="sng" algn="ctr">
            <a:solidFill>
              <a:sysClr val="windowText" lastClr="000000"/>
            </a:solidFill>
            <a:prstDash val="solid"/>
            <a:tailEnd type="none" w="sm" len="sm"/>
          </a:ln>
          <a:effectLst/>
        </p:spPr>
      </p:cxnSp>
      <p:cxnSp>
        <p:nvCxnSpPr>
          <p:cNvPr id="76" name="直線コネクタ 75">
            <a:extLst>
              <a:ext uri="{FF2B5EF4-FFF2-40B4-BE49-F238E27FC236}">
                <a16:creationId xmlns:a16="http://schemas.microsoft.com/office/drawing/2014/main" id="{17698F0A-389A-4158-A57A-DD602A1CFBA7}"/>
              </a:ext>
            </a:extLst>
          </p:cNvPr>
          <p:cNvCxnSpPr/>
          <p:nvPr/>
        </p:nvCxnSpPr>
        <p:spPr bwMode="auto">
          <a:xfrm flipH="1">
            <a:off x="9226307" y="451169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7" name="テキスト ボックス 76">
            <a:extLst>
              <a:ext uri="{FF2B5EF4-FFF2-40B4-BE49-F238E27FC236}">
                <a16:creationId xmlns:a16="http://schemas.microsoft.com/office/drawing/2014/main" id="{52595021-5FEE-4BCD-A817-01465DBBE59C}"/>
              </a:ext>
            </a:extLst>
          </p:cNvPr>
          <p:cNvSpPr txBox="1"/>
          <p:nvPr/>
        </p:nvSpPr>
        <p:spPr>
          <a:xfrm>
            <a:off x="9209128" y="4590156"/>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78" name="直線コネクタ 77">
            <a:extLst>
              <a:ext uri="{FF2B5EF4-FFF2-40B4-BE49-F238E27FC236}">
                <a16:creationId xmlns:a16="http://schemas.microsoft.com/office/drawing/2014/main" id="{F8712837-6E76-41DC-92B4-0B5B5DF674E0}"/>
              </a:ext>
            </a:extLst>
          </p:cNvPr>
          <p:cNvCxnSpPr/>
          <p:nvPr/>
        </p:nvCxnSpPr>
        <p:spPr bwMode="auto">
          <a:xfrm flipH="1">
            <a:off x="8626590" y="4915107"/>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9" name="テキスト ボックス 78">
            <a:extLst>
              <a:ext uri="{FF2B5EF4-FFF2-40B4-BE49-F238E27FC236}">
                <a16:creationId xmlns:a16="http://schemas.microsoft.com/office/drawing/2014/main" id="{42C566F0-641E-4836-8110-764315B862EB}"/>
              </a:ext>
            </a:extLst>
          </p:cNvPr>
          <p:cNvSpPr txBox="1"/>
          <p:nvPr/>
        </p:nvSpPr>
        <p:spPr>
          <a:xfrm>
            <a:off x="8609411" y="4993568"/>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80" name="直線コネクタ 79">
            <a:extLst>
              <a:ext uri="{FF2B5EF4-FFF2-40B4-BE49-F238E27FC236}">
                <a16:creationId xmlns:a16="http://schemas.microsoft.com/office/drawing/2014/main" id="{1C03B166-C6DC-4AB8-A406-18C0C89BE591}"/>
              </a:ext>
            </a:extLst>
          </p:cNvPr>
          <p:cNvCxnSpPr/>
          <p:nvPr/>
        </p:nvCxnSpPr>
        <p:spPr bwMode="auto">
          <a:xfrm flipH="1">
            <a:off x="7342199" y="473092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1" name="テキスト ボックス 80">
            <a:extLst>
              <a:ext uri="{FF2B5EF4-FFF2-40B4-BE49-F238E27FC236}">
                <a16:creationId xmlns:a16="http://schemas.microsoft.com/office/drawing/2014/main" id="{979494CF-BC50-4AB0-BBED-BCD2309DF7C5}"/>
              </a:ext>
            </a:extLst>
          </p:cNvPr>
          <p:cNvSpPr txBox="1"/>
          <p:nvPr/>
        </p:nvSpPr>
        <p:spPr>
          <a:xfrm>
            <a:off x="7322638" y="4576696"/>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82" name="テキスト ボックス 81">
            <a:extLst>
              <a:ext uri="{FF2B5EF4-FFF2-40B4-BE49-F238E27FC236}">
                <a16:creationId xmlns:a16="http://schemas.microsoft.com/office/drawing/2014/main" id="{A8595575-E326-4F3B-868A-E60AE7BA0A1B}"/>
              </a:ext>
            </a:extLst>
          </p:cNvPr>
          <p:cNvSpPr txBox="1"/>
          <p:nvPr/>
        </p:nvSpPr>
        <p:spPr>
          <a:xfrm rot="16200000">
            <a:off x="9134994" y="4221067"/>
            <a:ext cx="38472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w_rslt2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83" name="テキスト ボックス 82">
            <a:extLst>
              <a:ext uri="{FF2B5EF4-FFF2-40B4-BE49-F238E27FC236}">
                <a16:creationId xmlns:a16="http://schemas.microsoft.com/office/drawing/2014/main" id="{557BCDD6-C7E8-4808-9080-493DE00855F1}"/>
              </a:ext>
            </a:extLst>
          </p:cNvPr>
          <p:cNvSpPr txBox="1"/>
          <p:nvPr/>
        </p:nvSpPr>
        <p:spPr>
          <a:xfrm>
            <a:off x="8790661" y="4873688"/>
            <a:ext cx="525785" cy="138499"/>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900" dirty="0" err="1">
                <a:solidFill>
                  <a:prstClr val="black"/>
                </a:solidFill>
                <a:latin typeface="Times New Roman" pitchFamily="18" charset="0"/>
                <a:ea typeface="ＭＳ Ｐゴシック"/>
                <a:cs typeface="Times New Roman" pitchFamily="18" charset="0"/>
              </a:rPr>
              <a:t>MeWb_ldd</a:t>
            </a:r>
            <a:endParaRPr kumimoji="1" lang="ja-JP" altLang="en-US" sz="900" dirty="0">
              <a:solidFill>
                <a:prstClr val="black"/>
              </a:solidFill>
              <a:latin typeface="Times New Roman" pitchFamily="18" charset="0"/>
              <a:ea typeface="ＭＳ Ｐゴシック"/>
              <a:cs typeface="Times New Roman" pitchFamily="18" charset="0"/>
            </a:endParaRPr>
          </a:p>
        </p:txBody>
      </p:sp>
      <p:cxnSp>
        <p:nvCxnSpPr>
          <p:cNvPr id="84" name="直線矢印コネクタ 83">
            <a:extLst>
              <a:ext uri="{FF2B5EF4-FFF2-40B4-BE49-F238E27FC236}">
                <a16:creationId xmlns:a16="http://schemas.microsoft.com/office/drawing/2014/main" id="{607240AA-B781-4AAC-B43F-0795C0CCD4D8}"/>
              </a:ext>
            </a:extLst>
          </p:cNvPr>
          <p:cNvCxnSpPr/>
          <p:nvPr/>
        </p:nvCxnSpPr>
        <p:spPr>
          <a:xfrm>
            <a:off x="5900642" y="5040276"/>
            <a:ext cx="1260000" cy="0"/>
          </a:xfrm>
          <a:prstGeom prst="straightConnector1">
            <a:avLst/>
          </a:prstGeom>
          <a:noFill/>
          <a:ln w="12700" cap="flat" cmpd="sng" algn="ctr">
            <a:solidFill>
              <a:srgbClr val="00B050"/>
            </a:solidFill>
            <a:prstDash val="solid"/>
            <a:tailEnd type="arrow" w="sm" len="sm"/>
          </a:ln>
          <a:effectLst/>
        </p:spPr>
      </p:cxnSp>
      <p:cxnSp>
        <p:nvCxnSpPr>
          <p:cNvPr id="85" name="直線コネクタ 84">
            <a:extLst>
              <a:ext uri="{FF2B5EF4-FFF2-40B4-BE49-F238E27FC236}">
                <a16:creationId xmlns:a16="http://schemas.microsoft.com/office/drawing/2014/main" id="{594E8B3E-7CF7-4772-B299-40A2BE28E623}"/>
              </a:ext>
            </a:extLst>
          </p:cNvPr>
          <p:cNvCxnSpPr/>
          <p:nvPr/>
        </p:nvCxnSpPr>
        <p:spPr>
          <a:xfrm>
            <a:off x="5317000" y="4786257"/>
            <a:ext cx="0" cy="258781"/>
          </a:xfrm>
          <a:prstGeom prst="line">
            <a:avLst/>
          </a:prstGeom>
          <a:noFill/>
          <a:ln w="9525" cap="flat" cmpd="sng" algn="ctr">
            <a:solidFill>
              <a:sysClr val="windowText" lastClr="000000"/>
            </a:solidFill>
            <a:prstDash val="solid"/>
            <a:tailEnd type="none" w="sm" len="sm"/>
          </a:ln>
          <a:effectLst/>
        </p:spPr>
      </p:cxnSp>
      <p:sp>
        <p:nvSpPr>
          <p:cNvPr id="86" name="円/楕円 286">
            <a:extLst>
              <a:ext uri="{FF2B5EF4-FFF2-40B4-BE49-F238E27FC236}">
                <a16:creationId xmlns:a16="http://schemas.microsoft.com/office/drawing/2014/main" id="{CEC6A4EC-ACE1-4458-9ED7-3AD7468A2D23}"/>
              </a:ext>
            </a:extLst>
          </p:cNvPr>
          <p:cNvSpPr/>
          <p:nvPr/>
        </p:nvSpPr>
        <p:spPr>
          <a:xfrm>
            <a:off x="5294682" y="4763397"/>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87" name="直線コネクタ 86">
            <a:extLst>
              <a:ext uri="{FF2B5EF4-FFF2-40B4-BE49-F238E27FC236}">
                <a16:creationId xmlns:a16="http://schemas.microsoft.com/office/drawing/2014/main" id="{8D7D66D3-3DD6-497E-8EA0-2ECB55FE6637}"/>
              </a:ext>
            </a:extLst>
          </p:cNvPr>
          <p:cNvCxnSpPr/>
          <p:nvPr/>
        </p:nvCxnSpPr>
        <p:spPr bwMode="auto">
          <a:xfrm flipH="1">
            <a:off x="6655686" y="497822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8" name="テキスト ボックス 87">
            <a:extLst>
              <a:ext uri="{FF2B5EF4-FFF2-40B4-BE49-F238E27FC236}">
                <a16:creationId xmlns:a16="http://schemas.microsoft.com/office/drawing/2014/main" id="{CC09EA68-68C8-4A14-996A-6E558CB92F7D}"/>
              </a:ext>
            </a:extLst>
          </p:cNvPr>
          <p:cNvSpPr txBox="1"/>
          <p:nvPr/>
        </p:nvSpPr>
        <p:spPr>
          <a:xfrm>
            <a:off x="6638507" y="5066899"/>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89" name="直線コネクタ 88">
            <a:extLst>
              <a:ext uri="{FF2B5EF4-FFF2-40B4-BE49-F238E27FC236}">
                <a16:creationId xmlns:a16="http://schemas.microsoft.com/office/drawing/2014/main" id="{E326B876-1509-4954-AC86-F462806F7D9C}"/>
              </a:ext>
            </a:extLst>
          </p:cNvPr>
          <p:cNvCxnSpPr/>
          <p:nvPr/>
        </p:nvCxnSpPr>
        <p:spPr bwMode="auto">
          <a:xfrm flipH="1">
            <a:off x="8023838" y="4375318"/>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0" name="テキスト ボックス 89">
            <a:extLst>
              <a:ext uri="{FF2B5EF4-FFF2-40B4-BE49-F238E27FC236}">
                <a16:creationId xmlns:a16="http://schemas.microsoft.com/office/drawing/2014/main" id="{9D574AAE-D151-4DCA-AB97-0B90707029BD}"/>
              </a:ext>
            </a:extLst>
          </p:cNvPr>
          <p:cNvSpPr txBox="1"/>
          <p:nvPr/>
        </p:nvSpPr>
        <p:spPr>
          <a:xfrm>
            <a:off x="8006659" y="4445736"/>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92" name="テキスト ボックス 91">
            <a:extLst>
              <a:ext uri="{FF2B5EF4-FFF2-40B4-BE49-F238E27FC236}">
                <a16:creationId xmlns:a16="http://schemas.microsoft.com/office/drawing/2014/main" id="{AC4712BE-A2D9-4A2C-88F5-B5C46629CD3A}"/>
              </a:ext>
            </a:extLst>
          </p:cNvPr>
          <p:cNvSpPr txBox="1"/>
          <p:nvPr/>
        </p:nvSpPr>
        <p:spPr>
          <a:xfrm>
            <a:off x="8599268" y="4086598"/>
            <a:ext cx="525785" cy="138499"/>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900" dirty="0" err="1">
                <a:solidFill>
                  <a:prstClr val="black"/>
                </a:solidFill>
                <a:latin typeface="Times New Roman" pitchFamily="18" charset="0"/>
                <a:ea typeface="ＭＳ Ｐゴシック"/>
                <a:cs typeface="Times New Roman" pitchFamily="18" charset="0"/>
              </a:rPr>
              <a:t>MeWb_rslt</a:t>
            </a:r>
            <a:endParaRPr kumimoji="1" lang="ja-JP" altLang="en-US" sz="900" dirty="0">
              <a:solidFill>
                <a:prstClr val="black"/>
              </a:solidFill>
              <a:latin typeface="Times New Roman" pitchFamily="18" charset="0"/>
              <a:ea typeface="ＭＳ Ｐゴシック"/>
              <a:cs typeface="Times New Roman" pitchFamily="18" charset="0"/>
            </a:endParaRPr>
          </a:p>
        </p:txBody>
      </p:sp>
      <p:sp>
        <p:nvSpPr>
          <p:cNvPr id="93" name="テキスト ボックス 92">
            <a:extLst>
              <a:ext uri="{FF2B5EF4-FFF2-40B4-BE49-F238E27FC236}">
                <a16:creationId xmlns:a16="http://schemas.microsoft.com/office/drawing/2014/main" id="{AA4DC022-9E15-4A2A-B32B-0811A1D76281}"/>
              </a:ext>
            </a:extLst>
          </p:cNvPr>
          <p:cNvSpPr txBox="1"/>
          <p:nvPr/>
        </p:nvSpPr>
        <p:spPr>
          <a:xfrm>
            <a:off x="7385273" y="5272284"/>
            <a:ext cx="519373" cy="138499"/>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900" dirty="0" err="1">
                <a:solidFill>
                  <a:prstClr val="black"/>
                </a:solidFill>
                <a:latin typeface="Times New Roman" pitchFamily="18" charset="0"/>
                <a:ea typeface="ＭＳ Ｐゴシック"/>
                <a:cs typeface="Times New Roman" pitchFamily="18" charset="0"/>
              </a:rPr>
              <a:t>ExMe</a:t>
            </a:r>
            <a:r>
              <a:rPr kumimoji="1" lang="en-US" altLang="ja-JP" sz="900" err="1">
                <a:solidFill>
                  <a:prstClr val="black"/>
                </a:solidFill>
                <a:latin typeface="Times New Roman" pitchFamily="18" charset="0"/>
                <a:ea typeface="ＭＳ Ｐゴシック"/>
                <a:cs typeface="Times New Roman" pitchFamily="18" charset="0"/>
              </a:rPr>
              <a:t>_</a:t>
            </a:r>
            <a:r>
              <a:rPr kumimoji="1" lang="en-US" altLang="ja-JP" sz="900">
                <a:solidFill>
                  <a:prstClr val="black"/>
                </a:solidFill>
                <a:latin typeface="Times New Roman" pitchFamily="18" charset="0"/>
                <a:ea typeface="ＭＳ Ｐゴシック"/>
                <a:cs typeface="Times New Roman" pitchFamily="18" charset="0"/>
              </a:rPr>
              <a:t>rrs2</a:t>
            </a:r>
            <a:endParaRPr kumimoji="1" lang="ja-JP" altLang="en-US" sz="900" dirty="0">
              <a:solidFill>
                <a:prstClr val="black"/>
              </a:solidFill>
              <a:latin typeface="Times New Roman" pitchFamily="18" charset="0"/>
              <a:ea typeface="ＭＳ Ｐゴシック"/>
              <a:cs typeface="Times New Roman" pitchFamily="18" charset="0"/>
            </a:endParaRPr>
          </a:p>
        </p:txBody>
      </p:sp>
      <p:sp>
        <p:nvSpPr>
          <p:cNvPr id="94" name="台形 93">
            <a:extLst>
              <a:ext uri="{FF2B5EF4-FFF2-40B4-BE49-F238E27FC236}">
                <a16:creationId xmlns:a16="http://schemas.microsoft.com/office/drawing/2014/main" id="{AADAE017-8795-4A9F-8604-C998E9C84762}"/>
              </a:ext>
            </a:extLst>
          </p:cNvPr>
          <p:cNvSpPr/>
          <p:nvPr/>
        </p:nvSpPr>
        <p:spPr>
          <a:xfrm rot="5400000">
            <a:off x="873022" y="3439313"/>
            <a:ext cx="451897"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100" b="0" i="0" u="none" strike="noStrike" kern="0" cap="none" spc="0" normalizeH="0" baseline="0" noProof="0">
                <a:ln>
                  <a:noFill/>
                </a:ln>
                <a:solidFill>
                  <a:prstClr val="black"/>
                </a:solidFill>
                <a:effectLst/>
                <a:uLnTx/>
                <a:uFillTx/>
                <a:latin typeface="Calibri"/>
                <a:ea typeface="ＭＳ Ｐゴシック"/>
                <a:cs typeface="+mn-cs"/>
              </a:rPr>
              <a:t>+</a:t>
            </a:r>
            <a:endParaRPr kumimoji="1" lang="ja-JP" altLang="en-US" sz="1100" b="0" i="0" u="none" strike="noStrike" kern="0" cap="none" spc="0" normalizeH="0" baseline="0" noProof="0">
              <a:ln>
                <a:noFill/>
              </a:ln>
              <a:solidFill>
                <a:prstClr val="black"/>
              </a:solidFill>
              <a:effectLst/>
              <a:uLnTx/>
              <a:uFillTx/>
              <a:latin typeface="Calibri"/>
              <a:ea typeface="ＭＳ Ｐゴシック"/>
              <a:cs typeface="+mn-cs"/>
            </a:endParaRPr>
          </a:p>
        </p:txBody>
      </p:sp>
      <p:cxnSp>
        <p:nvCxnSpPr>
          <p:cNvPr id="95" name="直線矢印コネクタ 94">
            <a:extLst>
              <a:ext uri="{FF2B5EF4-FFF2-40B4-BE49-F238E27FC236}">
                <a16:creationId xmlns:a16="http://schemas.microsoft.com/office/drawing/2014/main" id="{86EF7569-350E-4EC5-A379-2517D573AAEF}"/>
              </a:ext>
            </a:extLst>
          </p:cNvPr>
          <p:cNvCxnSpPr/>
          <p:nvPr/>
        </p:nvCxnSpPr>
        <p:spPr>
          <a:xfrm>
            <a:off x="465038" y="4411022"/>
            <a:ext cx="828000" cy="0"/>
          </a:xfrm>
          <a:prstGeom prst="straightConnector1">
            <a:avLst/>
          </a:prstGeom>
          <a:noFill/>
          <a:ln w="9525" cap="flat" cmpd="sng" algn="ctr">
            <a:solidFill>
              <a:sysClr val="windowText" lastClr="000000"/>
            </a:solidFill>
            <a:prstDash val="solid"/>
            <a:tailEnd type="arrow" w="sm" len="sm"/>
          </a:ln>
          <a:effectLst/>
        </p:spPr>
      </p:cxnSp>
      <p:sp>
        <p:nvSpPr>
          <p:cNvPr id="96" name="正方形/長方形 95">
            <a:extLst>
              <a:ext uri="{FF2B5EF4-FFF2-40B4-BE49-F238E27FC236}">
                <a16:creationId xmlns:a16="http://schemas.microsoft.com/office/drawing/2014/main" id="{789ED007-8094-4173-810D-1C45A88DE5B5}"/>
              </a:ext>
            </a:extLst>
          </p:cNvPr>
          <p:cNvSpPr/>
          <p:nvPr/>
        </p:nvSpPr>
        <p:spPr>
          <a:xfrm>
            <a:off x="159852" y="4216385"/>
            <a:ext cx="322599" cy="401135"/>
          </a:xfrm>
          <a:prstGeom prst="rect">
            <a:avLst/>
          </a:prstGeom>
          <a:solidFill>
            <a:schemeClr val="bg1">
              <a:lumMod val="95000"/>
            </a:scheme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dirty="0" err="1">
                <a:ln>
                  <a:noFill/>
                </a:ln>
                <a:solidFill>
                  <a:prstClr val="black"/>
                </a:solidFill>
                <a:effectLst/>
                <a:uLnTx/>
                <a:uFillTx/>
                <a:latin typeface="Times New Roman" pitchFamily="18" charset="0"/>
                <a:ea typeface="ＭＳ Ｐゴシック"/>
                <a:cs typeface="Times New Roman" pitchFamily="18" charset="0"/>
              </a:rPr>
              <a:t>r_pc</a:t>
            </a: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cxnSp>
        <p:nvCxnSpPr>
          <p:cNvPr id="97" name="直線矢印コネクタ 96">
            <a:extLst>
              <a:ext uri="{FF2B5EF4-FFF2-40B4-BE49-F238E27FC236}">
                <a16:creationId xmlns:a16="http://schemas.microsoft.com/office/drawing/2014/main" id="{469B7FBB-FBBC-415F-8F5D-B5D89F3643A0}"/>
              </a:ext>
            </a:extLst>
          </p:cNvPr>
          <p:cNvCxnSpPr/>
          <p:nvPr/>
        </p:nvCxnSpPr>
        <p:spPr>
          <a:xfrm>
            <a:off x="591901" y="3645412"/>
            <a:ext cx="396044" cy="0"/>
          </a:xfrm>
          <a:prstGeom prst="straightConnector1">
            <a:avLst/>
          </a:prstGeom>
          <a:noFill/>
          <a:ln w="9525" cap="flat" cmpd="sng" algn="ctr">
            <a:solidFill>
              <a:sysClr val="windowText" lastClr="000000"/>
            </a:solidFill>
            <a:prstDash val="solid"/>
            <a:tailEnd type="arrow" w="sm" len="sm"/>
          </a:ln>
          <a:effectLst/>
        </p:spPr>
      </p:cxnSp>
      <p:cxnSp>
        <p:nvCxnSpPr>
          <p:cNvPr id="98" name="直線コネクタ 97">
            <a:extLst>
              <a:ext uri="{FF2B5EF4-FFF2-40B4-BE49-F238E27FC236}">
                <a16:creationId xmlns:a16="http://schemas.microsoft.com/office/drawing/2014/main" id="{EA4A1175-F61D-4FD9-B104-2A9BFFC4FA8C}"/>
              </a:ext>
            </a:extLst>
          </p:cNvPr>
          <p:cNvCxnSpPr/>
          <p:nvPr/>
        </p:nvCxnSpPr>
        <p:spPr>
          <a:xfrm>
            <a:off x="591901" y="3645413"/>
            <a:ext cx="0" cy="756221"/>
          </a:xfrm>
          <a:prstGeom prst="line">
            <a:avLst/>
          </a:prstGeom>
          <a:noFill/>
          <a:ln w="9525" cap="flat" cmpd="sng" algn="ctr">
            <a:solidFill>
              <a:sysClr val="windowText" lastClr="000000"/>
            </a:solidFill>
            <a:prstDash val="solid"/>
            <a:tailEnd type="none" w="sm" len="sm"/>
          </a:ln>
          <a:effectLst/>
        </p:spPr>
      </p:cxnSp>
      <p:sp>
        <p:nvSpPr>
          <p:cNvPr id="99" name="円/楕円 374">
            <a:extLst>
              <a:ext uri="{FF2B5EF4-FFF2-40B4-BE49-F238E27FC236}">
                <a16:creationId xmlns:a16="http://schemas.microsoft.com/office/drawing/2014/main" id="{245CFD22-3C54-4C9A-AC7E-A1C45D33BB31}"/>
              </a:ext>
            </a:extLst>
          </p:cNvPr>
          <p:cNvSpPr/>
          <p:nvPr/>
        </p:nvSpPr>
        <p:spPr>
          <a:xfrm>
            <a:off x="566660" y="4389400"/>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100" name="直線矢印コネクタ 99">
            <a:extLst>
              <a:ext uri="{FF2B5EF4-FFF2-40B4-BE49-F238E27FC236}">
                <a16:creationId xmlns:a16="http://schemas.microsoft.com/office/drawing/2014/main" id="{95525D34-6177-45AE-B6D7-075CCCE16FE3}"/>
              </a:ext>
            </a:extLst>
          </p:cNvPr>
          <p:cNvCxnSpPr/>
          <p:nvPr/>
        </p:nvCxnSpPr>
        <p:spPr>
          <a:xfrm>
            <a:off x="789923" y="3429388"/>
            <a:ext cx="201035" cy="0"/>
          </a:xfrm>
          <a:prstGeom prst="straightConnector1">
            <a:avLst/>
          </a:prstGeom>
          <a:noFill/>
          <a:ln w="9525" cap="flat" cmpd="sng" algn="ctr">
            <a:solidFill>
              <a:sysClr val="windowText" lastClr="000000"/>
            </a:solidFill>
            <a:prstDash val="solid"/>
            <a:tailEnd type="arrow" w="sm" len="sm"/>
          </a:ln>
          <a:effectLst/>
        </p:spPr>
      </p:cxnSp>
      <p:sp>
        <p:nvSpPr>
          <p:cNvPr id="101" name="テキスト ボックス 100">
            <a:extLst>
              <a:ext uri="{FF2B5EF4-FFF2-40B4-BE49-F238E27FC236}">
                <a16:creationId xmlns:a16="http://schemas.microsoft.com/office/drawing/2014/main" id="{594BBF6C-8AF2-418F-BA45-C1C472B5ABA6}"/>
              </a:ext>
            </a:extLst>
          </p:cNvPr>
          <p:cNvSpPr txBox="1"/>
          <p:nvPr/>
        </p:nvSpPr>
        <p:spPr>
          <a:xfrm>
            <a:off x="637996" y="3347055"/>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4</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02" name="直線矢印コネクタ 101">
            <a:extLst>
              <a:ext uri="{FF2B5EF4-FFF2-40B4-BE49-F238E27FC236}">
                <a16:creationId xmlns:a16="http://schemas.microsoft.com/office/drawing/2014/main" id="{33D6230E-5CF7-4753-9BB4-B14CD958C22E}"/>
              </a:ext>
            </a:extLst>
          </p:cNvPr>
          <p:cNvCxnSpPr/>
          <p:nvPr/>
        </p:nvCxnSpPr>
        <p:spPr>
          <a:xfrm>
            <a:off x="57250" y="4406721"/>
            <a:ext cx="102787" cy="0"/>
          </a:xfrm>
          <a:prstGeom prst="straightConnector1">
            <a:avLst/>
          </a:prstGeom>
          <a:noFill/>
          <a:ln w="9525" cap="flat" cmpd="sng" algn="ctr">
            <a:solidFill>
              <a:sysClr val="windowText" lastClr="000000"/>
            </a:solidFill>
            <a:prstDash val="solid"/>
            <a:tailEnd type="arrow" w="sm" len="sm"/>
          </a:ln>
          <a:effectLst/>
        </p:spPr>
      </p:cxnSp>
      <p:cxnSp>
        <p:nvCxnSpPr>
          <p:cNvPr id="103" name="直線コネクタ 102">
            <a:extLst>
              <a:ext uri="{FF2B5EF4-FFF2-40B4-BE49-F238E27FC236}">
                <a16:creationId xmlns:a16="http://schemas.microsoft.com/office/drawing/2014/main" id="{862A8D57-CCB1-4ABD-905A-64B087A730C2}"/>
              </a:ext>
            </a:extLst>
          </p:cNvPr>
          <p:cNvCxnSpPr/>
          <p:nvPr/>
        </p:nvCxnSpPr>
        <p:spPr>
          <a:xfrm>
            <a:off x="57250" y="3140968"/>
            <a:ext cx="0" cy="1270053"/>
          </a:xfrm>
          <a:prstGeom prst="line">
            <a:avLst/>
          </a:prstGeom>
          <a:noFill/>
          <a:ln w="9525" cap="flat" cmpd="sng" algn="ctr">
            <a:solidFill>
              <a:sysClr val="windowText" lastClr="000000"/>
            </a:solidFill>
            <a:prstDash val="solid"/>
            <a:tailEnd type="none" w="sm" len="sm"/>
          </a:ln>
          <a:effectLst/>
        </p:spPr>
      </p:cxnSp>
      <p:cxnSp>
        <p:nvCxnSpPr>
          <p:cNvPr id="104" name="直線コネクタ 103">
            <a:extLst>
              <a:ext uri="{FF2B5EF4-FFF2-40B4-BE49-F238E27FC236}">
                <a16:creationId xmlns:a16="http://schemas.microsoft.com/office/drawing/2014/main" id="{21CBFF1D-E86B-4C44-BA24-7413D7413B3B}"/>
              </a:ext>
            </a:extLst>
          </p:cNvPr>
          <p:cNvCxnSpPr>
            <a:cxnSpLocks/>
          </p:cNvCxnSpPr>
          <p:nvPr/>
        </p:nvCxnSpPr>
        <p:spPr>
          <a:xfrm>
            <a:off x="1738228" y="3016042"/>
            <a:ext cx="0" cy="526880"/>
          </a:xfrm>
          <a:prstGeom prst="line">
            <a:avLst/>
          </a:prstGeom>
          <a:noFill/>
          <a:ln w="9525" cap="flat" cmpd="sng" algn="ctr">
            <a:solidFill>
              <a:sysClr val="windowText" lastClr="000000"/>
            </a:solidFill>
            <a:prstDash val="solid"/>
            <a:tailEnd type="none" w="sm" len="sm"/>
          </a:ln>
          <a:effectLst/>
        </p:spPr>
      </p:cxnSp>
      <p:cxnSp>
        <p:nvCxnSpPr>
          <p:cNvPr id="105" name="直線コネクタ 104">
            <a:extLst>
              <a:ext uri="{FF2B5EF4-FFF2-40B4-BE49-F238E27FC236}">
                <a16:creationId xmlns:a16="http://schemas.microsoft.com/office/drawing/2014/main" id="{3A951460-C168-4DB6-AC2F-65511F5CF2EE}"/>
              </a:ext>
            </a:extLst>
          </p:cNvPr>
          <p:cNvCxnSpPr>
            <a:cxnSpLocks/>
          </p:cNvCxnSpPr>
          <p:nvPr/>
        </p:nvCxnSpPr>
        <p:spPr>
          <a:xfrm flipH="1">
            <a:off x="1207418" y="3542922"/>
            <a:ext cx="530810" cy="0"/>
          </a:xfrm>
          <a:prstGeom prst="line">
            <a:avLst/>
          </a:prstGeom>
          <a:noFill/>
          <a:ln w="9525" cap="flat" cmpd="sng" algn="ctr">
            <a:solidFill>
              <a:sysClr val="windowText" lastClr="000000"/>
            </a:solidFill>
            <a:prstDash val="solid"/>
            <a:tailEnd type="none" w="sm" len="sm"/>
          </a:ln>
          <a:effectLst/>
        </p:spPr>
      </p:cxnSp>
      <p:sp>
        <p:nvSpPr>
          <p:cNvPr id="106" name="テキスト ボックス 105">
            <a:extLst>
              <a:ext uri="{FF2B5EF4-FFF2-40B4-BE49-F238E27FC236}">
                <a16:creationId xmlns:a16="http://schemas.microsoft.com/office/drawing/2014/main" id="{B0EE0524-91DD-444C-983B-5829F671BB25}"/>
              </a:ext>
            </a:extLst>
          </p:cNvPr>
          <p:cNvSpPr txBox="1"/>
          <p:nvPr/>
        </p:nvSpPr>
        <p:spPr>
          <a:xfrm>
            <a:off x="701258" y="4475596"/>
            <a:ext cx="567464" cy="161583"/>
          </a:xfrm>
          <a:prstGeom prst="rect">
            <a:avLst/>
          </a:prstGeom>
          <a:noFill/>
        </p:spPr>
        <p:txBody>
          <a:bodyPr wrap="none" lIns="0" tIns="0" rIns="0" bIns="0" rtlCol="0">
            <a:spAutoFit/>
          </a:bodyPr>
          <a:lstStyle/>
          <a:p>
            <a:pPr lvl="0"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r_pc</a:t>
            </a:r>
            <a:r>
              <a:rPr kumimoji="1" lang="en-US" altLang="ja-JP" sz="1050" kern="0">
                <a:solidFill>
                  <a:prstClr val="black"/>
                </a:solidFill>
                <a:latin typeface="Times New Roman" pitchFamily="18" charset="0"/>
                <a:ea typeface="ＭＳ Ｐゴシック"/>
                <a:cs typeface="Times New Roman" pitchFamily="18" charset="0"/>
              </a:rPr>
              <a:t>[13:2</a:t>
            </a:r>
            <a:r>
              <a:rPr kumimoji="1" lang="en-US" altLang="ja-JP" sz="1050" kern="0" dirty="0">
                <a:solidFill>
                  <a:prstClr val="black"/>
                </a:solidFill>
                <a:latin typeface="Times New Roman" pitchFamily="18" charset="0"/>
                <a:ea typeface="ＭＳ Ｐゴシック"/>
                <a:cs typeface="Times New Roman" pitchFamily="18" charset="0"/>
              </a:rPr>
              <a:t>]</a:t>
            </a:r>
          </a:p>
        </p:txBody>
      </p:sp>
      <p:cxnSp>
        <p:nvCxnSpPr>
          <p:cNvPr id="107" name="直線コネクタ 106">
            <a:extLst>
              <a:ext uri="{FF2B5EF4-FFF2-40B4-BE49-F238E27FC236}">
                <a16:creationId xmlns:a16="http://schemas.microsoft.com/office/drawing/2014/main" id="{3309FB7A-8AE9-48A3-88CF-1E09309A4356}"/>
              </a:ext>
            </a:extLst>
          </p:cNvPr>
          <p:cNvCxnSpPr/>
          <p:nvPr/>
        </p:nvCxnSpPr>
        <p:spPr bwMode="auto">
          <a:xfrm flipH="1">
            <a:off x="1399723" y="3511610"/>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8" name="テキスト ボックス 107">
            <a:extLst>
              <a:ext uri="{FF2B5EF4-FFF2-40B4-BE49-F238E27FC236}">
                <a16:creationId xmlns:a16="http://schemas.microsoft.com/office/drawing/2014/main" id="{17437672-7767-45C9-BB04-C57DDABAB3EF}"/>
              </a:ext>
            </a:extLst>
          </p:cNvPr>
          <p:cNvSpPr txBox="1"/>
          <p:nvPr/>
        </p:nvSpPr>
        <p:spPr>
          <a:xfrm>
            <a:off x="1382544" y="3357380"/>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09" name="直線コネクタ 108">
            <a:extLst>
              <a:ext uri="{FF2B5EF4-FFF2-40B4-BE49-F238E27FC236}">
                <a16:creationId xmlns:a16="http://schemas.microsoft.com/office/drawing/2014/main" id="{40EF1887-3418-4DAD-B10D-51153C73F758}"/>
              </a:ext>
            </a:extLst>
          </p:cNvPr>
          <p:cNvCxnSpPr/>
          <p:nvPr/>
        </p:nvCxnSpPr>
        <p:spPr bwMode="auto">
          <a:xfrm flipH="1">
            <a:off x="557056" y="411109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0" name="テキスト ボックス 109">
            <a:extLst>
              <a:ext uri="{FF2B5EF4-FFF2-40B4-BE49-F238E27FC236}">
                <a16:creationId xmlns:a16="http://schemas.microsoft.com/office/drawing/2014/main" id="{BE5BCA8E-1785-468A-8BA0-182E37342D5C}"/>
              </a:ext>
            </a:extLst>
          </p:cNvPr>
          <p:cNvSpPr txBox="1"/>
          <p:nvPr/>
        </p:nvSpPr>
        <p:spPr>
          <a:xfrm>
            <a:off x="647440" y="4059505"/>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11" name="直線コネクタ 110">
            <a:extLst>
              <a:ext uri="{FF2B5EF4-FFF2-40B4-BE49-F238E27FC236}">
                <a16:creationId xmlns:a16="http://schemas.microsoft.com/office/drawing/2014/main" id="{3FA3F120-34FA-4244-B1A2-3D14187D584F}"/>
              </a:ext>
            </a:extLst>
          </p:cNvPr>
          <p:cNvCxnSpPr/>
          <p:nvPr/>
        </p:nvCxnSpPr>
        <p:spPr bwMode="auto">
          <a:xfrm flipH="1">
            <a:off x="938525" y="4360841"/>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2" name="テキスト ボックス 111">
            <a:extLst>
              <a:ext uri="{FF2B5EF4-FFF2-40B4-BE49-F238E27FC236}">
                <a16:creationId xmlns:a16="http://schemas.microsoft.com/office/drawing/2014/main" id="{BB990393-DFE4-419E-B51B-CD5C1F1B2F69}"/>
              </a:ext>
            </a:extLst>
          </p:cNvPr>
          <p:cNvSpPr txBox="1"/>
          <p:nvPr/>
        </p:nvSpPr>
        <p:spPr>
          <a:xfrm>
            <a:off x="921346" y="4206611"/>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113" name="テキスト ボックス 112">
            <a:extLst>
              <a:ext uri="{FF2B5EF4-FFF2-40B4-BE49-F238E27FC236}">
                <a16:creationId xmlns:a16="http://schemas.microsoft.com/office/drawing/2014/main" id="{A9A09C55-C37D-41D2-8219-8418067C71E2}"/>
              </a:ext>
            </a:extLst>
          </p:cNvPr>
          <p:cNvSpPr txBox="1"/>
          <p:nvPr/>
        </p:nvSpPr>
        <p:spPr>
          <a:xfrm>
            <a:off x="1281386" y="1628800"/>
            <a:ext cx="437940" cy="369332"/>
          </a:xfrm>
          <a:prstGeom prst="rect">
            <a:avLst/>
          </a:prstGeom>
          <a:noFill/>
        </p:spPr>
        <p:txBody>
          <a:bodyPr wrap="none" rtlCol="0">
            <a:spAutoFit/>
          </a:bodyPr>
          <a:lstStyle/>
          <a:p>
            <a:r>
              <a:rPr kumimoji="1" lang="en-US" altLang="ja-JP" dirty="0">
                <a:solidFill>
                  <a:schemeClr val="accent6"/>
                </a:solidFill>
                <a:latin typeface="Consolas" panose="020B0609020204030204" pitchFamily="49" charset="0"/>
                <a:cs typeface="Consolas" panose="020B0609020204030204" pitchFamily="49" charset="0"/>
              </a:rPr>
              <a:t>IF</a:t>
            </a:r>
            <a:endParaRPr kumimoji="1" lang="ja-JP" altLang="en-US" dirty="0">
              <a:solidFill>
                <a:schemeClr val="accent6"/>
              </a:solidFill>
              <a:latin typeface="Consolas" panose="020B0609020204030204" pitchFamily="49" charset="0"/>
              <a:cs typeface="Consolas" panose="020B0609020204030204" pitchFamily="49" charset="0"/>
            </a:endParaRPr>
          </a:p>
        </p:txBody>
      </p:sp>
      <p:sp>
        <p:nvSpPr>
          <p:cNvPr id="114" name="テキスト ボックス 113">
            <a:extLst>
              <a:ext uri="{FF2B5EF4-FFF2-40B4-BE49-F238E27FC236}">
                <a16:creationId xmlns:a16="http://schemas.microsoft.com/office/drawing/2014/main" id="{A384B562-CB9D-43DD-BAAB-265513E9AD11}"/>
              </a:ext>
            </a:extLst>
          </p:cNvPr>
          <p:cNvSpPr txBox="1"/>
          <p:nvPr/>
        </p:nvSpPr>
        <p:spPr>
          <a:xfrm>
            <a:off x="128523" y="2941457"/>
            <a:ext cx="359073" cy="161583"/>
          </a:xfrm>
          <a:prstGeom prst="rect">
            <a:avLst/>
          </a:prstGeom>
          <a:noFill/>
        </p:spPr>
        <p:txBody>
          <a:bodyPr wrap="none" lIns="0" tIns="0" rIns="0" bIns="0" rtlCol="0">
            <a:spAutoFit/>
          </a:bodyPr>
          <a:lstStyle/>
          <a:p>
            <a:pPr lvl="0"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w_npc</a:t>
            </a: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115" name="正方形/長方形 114">
            <a:extLst>
              <a:ext uri="{FF2B5EF4-FFF2-40B4-BE49-F238E27FC236}">
                <a16:creationId xmlns:a16="http://schemas.microsoft.com/office/drawing/2014/main" id="{A94787FD-F704-46BD-93E8-9DB1FC5974AA}"/>
              </a:ext>
            </a:extLst>
          </p:cNvPr>
          <p:cNvSpPr/>
          <p:nvPr/>
        </p:nvSpPr>
        <p:spPr>
          <a:xfrm>
            <a:off x="5865394" y="1953208"/>
            <a:ext cx="72008" cy="3456000"/>
          </a:xfrm>
          <a:prstGeom prst="rect">
            <a:avLst/>
          </a:prstGeom>
          <a:solidFill>
            <a:schemeClr val="bg1">
              <a:lumMod val="95000"/>
            </a:schemeClr>
          </a:solidFill>
          <a:ln w="12700" cap="flat" cmpd="sng" algn="ctr">
            <a:solidFill>
              <a:schemeClr val="tx1"/>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6" name="正方形/長方形 115">
            <a:extLst>
              <a:ext uri="{FF2B5EF4-FFF2-40B4-BE49-F238E27FC236}">
                <a16:creationId xmlns:a16="http://schemas.microsoft.com/office/drawing/2014/main" id="{CA943864-2D55-4FBD-905D-936965E09292}"/>
              </a:ext>
            </a:extLst>
          </p:cNvPr>
          <p:cNvSpPr/>
          <p:nvPr/>
        </p:nvSpPr>
        <p:spPr>
          <a:xfrm>
            <a:off x="7166315" y="1952872"/>
            <a:ext cx="72008" cy="3456000"/>
          </a:xfrm>
          <a:prstGeom prst="rect">
            <a:avLst/>
          </a:prstGeom>
          <a:solidFill>
            <a:schemeClr val="bg1">
              <a:lumMod val="95000"/>
            </a:schemeClr>
          </a:solidFill>
          <a:ln w="12700" cap="flat" cmpd="sng" algn="ctr">
            <a:solidFill>
              <a:schemeClr val="tx1"/>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sp>
        <p:nvSpPr>
          <p:cNvPr id="117" name="正方形/長方形 116">
            <a:extLst>
              <a:ext uri="{FF2B5EF4-FFF2-40B4-BE49-F238E27FC236}">
                <a16:creationId xmlns:a16="http://schemas.microsoft.com/office/drawing/2014/main" id="{191C1D6E-5CA2-444F-8A97-539CF223875D}"/>
              </a:ext>
            </a:extLst>
          </p:cNvPr>
          <p:cNvSpPr/>
          <p:nvPr/>
        </p:nvSpPr>
        <p:spPr>
          <a:xfrm>
            <a:off x="8444645" y="1952536"/>
            <a:ext cx="72008" cy="3456000"/>
          </a:xfrm>
          <a:prstGeom prst="rect">
            <a:avLst/>
          </a:prstGeom>
          <a:solidFill>
            <a:schemeClr val="bg1">
              <a:lumMod val="95000"/>
            </a:schemeClr>
          </a:solidFill>
          <a:ln w="12700" cap="flat" cmpd="sng" algn="ctr">
            <a:solidFill>
              <a:schemeClr val="tx1"/>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en-US" altLang="ja-JP" sz="1050" b="0" i="0" u="none" strike="noStrike" kern="0" cap="none" spc="0" normalizeH="0" baseline="0" noProof="0" dirty="0">
              <a:ln>
                <a:noFill/>
              </a:ln>
              <a:solidFill>
                <a:prstClr val="black"/>
              </a:solidFill>
              <a:effectLst/>
              <a:uLnTx/>
              <a:uFillTx/>
              <a:latin typeface="Times New Roman" pitchFamily="18" charset="0"/>
              <a:ea typeface="ＭＳ Ｐゴシック"/>
              <a:cs typeface="Times New Roman" pitchFamily="18" charset="0"/>
            </a:endParaRPr>
          </a:p>
        </p:txBody>
      </p:sp>
      <p:cxnSp>
        <p:nvCxnSpPr>
          <p:cNvPr id="118" name="直線コネクタ 117">
            <a:extLst>
              <a:ext uri="{FF2B5EF4-FFF2-40B4-BE49-F238E27FC236}">
                <a16:creationId xmlns:a16="http://schemas.microsoft.com/office/drawing/2014/main" id="{979F0974-3ABA-4F5D-BF7B-718E2C6D02A4}"/>
              </a:ext>
            </a:extLst>
          </p:cNvPr>
          <p:cNvCxnSpPr/>
          <p:nvPr/>
        </p:nvCxnSpPr>
        <p:spPr bwMode="auto">
          <a:xfrm flipV="1">
            <a:off x="2470404" y="1710100"/>
            <a:ext cx="0" cy="4032000"/>
          </a:xfrm>
          <a:prstGeom prst="line">
            <a:avLst/>
          </a:prstGeom>
          <a:solidFill>
            <a:srgbClr val="00B8FF"/>
          </a:solidFill>
          <a:ln w="9525" cap="flat" cmpd="sng" algn="ctr">
            <a:solidFill>
              <a:schemeClr val="accent6"/>
            </a:solidFill>
            <a:prstDash val="dash"/>
            <a:round/>
            <a:headEnd type="none" w="med" len="med"/>
            <a:tailEnd type="none" w="med" len="med"/>
          </a:ln>
          <a:effectLst/>
        </p:spPr>
      </p:cxnSp>
      <p:cxnSp>
        <p:nvCxnSpPr>
          <p:cNvPr id="119" name="直線コネクタ 118">
            <a:extLst>
              <a:ext uri="{FF2B5EF4-FFF2-40B4-BE49-F238E27FC236}">
                <a16:creationId xmlns:a16="http://schemas.microsoft.com/office/drawing/2014/main" id="{A53CF358-D748-4914-9CCE-2E38C1A27344}"/>
              </a:ext>
            </a:extLst>
          </p:cNvPr>
          <p:cNvCxnSpPr/>
          <p:nvPr/>
        </p:nvCxnSpPr>
        <p:spPr bwMode="auto">
          <a:xfrm flipV="1">
            <a:off x="5900229" y="1710100"/>
            <a:ext cx="0" cy="4032000"/>
          </a:xfrm>
          <a:prstGeom prst="line">
            <a:avLst/>
          </a:prstGeom>
          <a:solidFill>
            <a:srgbClr val="00B8FF"/>
          </a:solidFill>
          <a:ln w="9525" cap="flat" cmpd="sng" algn="ctr">
            <a:solidFill>
              <a:schemeClr val="accent6"/>
            </a:solidFill>
            <a:prstDash val="dash"/>
            <a:round/>
            <a:headEnd type="none" w="med" len="med"/>
            <a:tailEnd type="none" w="med" len="med"/>
          </a:ln>
          <a:effectLst/>
        </p:spPr>
      </p:cxnSp>
      <p:cxnSp>
        <p:nvCxnSpPr>
          <p:cNvPr id="120" name="直線コネクタ 119">
            <a:extLst>
              <a:ext uri="{FF2B5EF4-FFF2-40B4-BE49-F238E27FC236}">
                <a16:creationId xmlns:a16="http://schemas.microsoft.com/office/drawing/2014/main" id="{7076AE80-D09B-4807-AC5D-C0789EDF9D16}"/>
              </a:ext>
            </a:extLst>
          </p:cNvPr>
          <p:cNvCxnSpPr/>
          <p:nvPr/>
        </p:nvCxnSpPr>
        <p:spPr bwMode="auto">
          <a:xfrm flipV="1">
            <a:off x="7202020" y="1710100"/>
            <a:ext cx="0" cy="4032000"/>
          </a:xfrm>
          <a:prstGeom prst="line">
            <a:avLst/>
          </a:prstGeom>
          <a:solidFill>
            <a:srgbClr val="00B8FF"/>
          </a:solidFill>
          <a:ln w="9525" cap="flat" cmpd="sng" algn="ctr">
            <a:solidFill>
              <a:schemeClr val="accent6"/>
            </a:solidFill>
            <a:prstDash val="dash"/>
            <a:round/>
            <a:headEnd type="none" w="med" len="med"/>
            <a:tailEnd type="none" w="med" len="med"/>
          </a:ln>
          <a:effectLst/>
        </p:spPr>
      </p:cxnSp>
      <p:cxnSp>
        <p:nvCxnSpPr>
          <p:cNvPr id="121" name="直線コネクタ 120">
            <a:extLst>
              <a:ext uri="{FF2B5EF4-FFF2-40B4-BE49-F238E27FC236}">
                <a16:creationId xmlns:a16="http://schemas.microsoft.com/office/drawing/2014/main" id="{EA648823-A276-409D-9FF6-647332336F1E}"/>
              </a:ext>
            </a:extLst>
          </p:cNvPr>
          <p:cNvCxnSpPr/>
          <p:nvPr/>
        </p:nvCxnSpPr>
        <p:spPr bwMode="auto">
          <a:xfrm flipV="1">
            <a:off x="8479787" y="1700808"/>
            <a:ext cx="0" cy="4032000"/>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122" name="テキスト ボックス 121">
            <a:extLst>
              <a:ext uri="{FF2B5EF4-FFF2-40B4-BE49-F238E27FC236}">
                <a16:creationId xmlns:a16="http://schemas.microsoft.com/office/drawing/2014/main" id="{ABDCD5ED-5600-431F-A78E-9139CC0712BC}"/>
              </a:ext>
            </a:extLst>
          </p:cNvPr>
          <p:cNvSpPr txBox="1"/>
          <p:nvPr/>
        </p:nvSpPr>
        <p:spPr>
          <a:xfrm>
            <a:off x="1463253" y="5529108"/>
            <a:ext cx="915315" cy="169277"/>
          </a:xfrm>
          <a:prstGeom prst="rect">
            <a:avLst/>
          </a:prstGeom>
          <a:noFill/>
        </p:spPr>
        <p:txBody>
          <a:bodyPr wrap="none" lIns="0" tIns="0" rIns="0" bIns="0" rtlCol="0">
            <a:spAutoFit/>
          </a:bodyPr>
          <a:lstStyle/>
          <a:p>
            <a:pPr lvl="0" algn="ctr" defTabSz="1280160" fontAlgn="auto">
              <a:spcBef>
                <a:spcPts val="0"/>
              </a:spcBef>
              <a:spcAft>
                <a:spcPts val="0"/>
              </a:spcAft>
              <a:buClrTx/>
              <a:buSzTx/>
              <a:defRPr/>
            </a:pPr>
            <a:r>
              <a:rPr kumimoji="1" lang="en-US" altLang="ja-JP" sz="1100" kern="0" dirty="0">
                <a:solidFill>
                  <a:srgbClr val="C00000"/>
                </a:solidFill>
                <a:latin typeface="Times New Roman" pitchFamily="18" charset="0"/>
                <a:ea typeface="ＭＳ Ｐゴシック"/>
                <a:cs typeface="Times New Roman" pitchFamily="18" charset="0"/>
              </a:rPr>
              <a:t>Pipeline register</a:t>
            </a:r>
          </a:p>
        </p:txBody>
      </p:sp>
      <p:sp>
        <p:nvSpPr>
          <p:cNvPr id="123" name="テキスト ボックス 122">
            <a:extLst>
              <a:ext uri="{FF2B5EF4-FFF2-40B4-BE49-F238E27FC236}">
                <a16:creationId xmlns:a16="http://schemas.microsoft.com/office/drawing/2014/main" id="{FF78D6C8-624F-43D2-AF70-3E474796AA34}"/>
              </a:ext>
            </a:extLst>
          </p:cNvPr>
          <p:cNvSpPr txBox="1"/>
          <p:nvPr/>
        </p:nvSpPr>
        <p:spPr>
          <a:xfrm>
            <a:off x="2214639" y="5765479"/>
            <a:ext cx="492443" cy="261610"/>
          </a:xfrm>
          <a:prstGeom prst="rect">
            <a:avLst/>
          </a:prstGeom>
          <a:noFill/>
        </p:spPr>
        <p:txBody>
          <a:bodyPr wrap="none" rtlCol="0">
            <a:spAutoFit/>
          </a:bodyPr>
          <a:lstStyle/>
          <a:p>
            <a:r>
              <a:rPr kumimoji="1" lang="en-US" altLang="ja-JP" sz="1100" dirty="0" err="1">
                <a:solidFill>
                  <a:srgbClr val="C00000"/>
                </a:solidFill>
                <a:latin typeface="Consolas" panose="020B0609020204030204" pitchFamily="49" charset="0"/>
                <a:cs typeface="Consolas" panose="020B0609020204030204" pitchFamily="49" charset="0"/>
              </a:rPr>
              <a:t>IfId</a:t>
            </a:r>
            <a:endParaRPr kumimoji="1" lang="ja-JP" altLang="en-US" sz="1100" dirty="0">
              <a:solidFill>
                <a:srgbClr val="C00000"/>
              </a:solidFill>
              <a:latin typeface="Consolas" panose="020B0609020204030204" pitchFamily="49" charset="0"/>
              <a:cs typeface="Consolas" panose="020B0609020204030204" pitchFamily="49" charset="0"/>
            </a:endParaRPr>
          </a:p>
        </p:txBody>
      </p:sp>
      <p:sp>
        <p:nvSpPr>
          <p:cNvPr id="124" name="テキスト ボックス 123">
            <a:extLst>
              <a:ext uri="{FF2B5EF4-FFF2-40B4-BE49-F238E27FC236}">
                <a16:creationId xmlns:a16="http://schemas.microsoft.com/office/drawing/2014/main" id="{B5E35FDF-6C6B-48BF-8F7D-32DB37F82B7A}"/>
              </a:ext>
            </a:extLst>
          </p:cNvPr>
          <p:cNvSpPr txBox="1"/>
          <p:nvPr/>
        </p:nvSpPr>
        <p:spPr>
          <a:xfrm>
            <a:off x="5658907" y="5831686"/>
            <a:ext cx="492443" cy="261610"/>
          </a:xfrm>
          <a:prstGeom prst="rect">
            <a:avLst/>
          </a:prstGeom>
          <a:noFill/>
        </p:spPr>
        <p:txBody>
          <a:bodyPr wrap="none" rtlCol="0">
            <a:spAutoFit/>
          </a:bodyPr>
          <a:lstStyle/>
          <a:p>
            <a:r>
              <a:rPr kumimoji="1" lang="en-US" altLang="ja-JP" sz="1100" dirty="0" err="1">
                <a:solidFill>
                  <a:srgbClr val="C00000"/>
                </a:solidFill>
                <a:latin typeface="Consolas" panose="020B0609020204030204" pitchFamily="49" charset="0"/>
                <a:cs typeface="Consolas" panose="020B0609020204030204" pitchFamily="49" charset="0"/>
              </a:rPr>
              <a:t>IdEx</a:t>
            </a:r>
            <a:endParaRPr kumimoji="1" lang="ja-JP" altLang="en-US" sz="1100" dirty="0">
              <a:solidFill>
                <a:srgbClr val="C00000"/>
              </a:solidFill>
              <a:latin typeface="Consolas" panose="020B0609020204030204" pitchFamily="49" charset="0"/>
              <a:cs typeface="Consolas" panose="020B0609020204030204" pitchFamily="49" charset="0"/>
            </a:endParaRPr>
          </a:p>
        </p:txBody>
      </p:sp>
      <p:sp>
        <p:nvSpPr>
          <p:cNvPr id="125" name="テキスト ボックス 124">
            <a:extLst>
              <a:ext uri="{FF2B5EF4-FFF2-40B4-BE49-F238E27FC236}">
                <a16:creationId xmlns:a16="http://schemas.microsoft.com/office/drawing/2014/main" id="{441AB000-6877-46C2-9FF3-7C5045A9DAC3}"/>
              </a:ext>
            </a:extLst>
          </p:cNvPr>
          <p:cNvSpPr txBox="1"/>
          <p:nvPr/>
        </p:nvSpPr>
        <p:spPr>
          <a:xfrm>
            <a:off x="6948764" y="5826212"/>
            <a:ext cx="492443" cy="261610"/>
          </a:xfrm>
          <a:prstGeom prst="rect">
            <a:avLst/>
          </a:prstGeom>
          <a:noFill/>
        </p:spPr>
        <p:txBody>
          <a:bodyPr wrap="none" rtlCol="0">
            <a:spAutoFit/>
          </a:bodyPr>
          <a:lstStyle/>
          <a:p>
            <a:r>
              <a:rPr kumimoji="1" lang="en-US" altLang="ja-JP" sz="1100" dirty="0" err="1">
                <a:solidFill>
                  <a:srgbClr val="C00000"/>
                </a:solidFill>
                <a:latin typeface="Consolas" panose="020B0609020204030204" pitchFamily="49" charset="0"/>
                <a:cs typeface="Consolas" panose="020B0609020204030204" pitchFamily="49" charset="0"/>
              </a:rPr>
              <a:t>ExMe</a:t>
            </a:r>
            <a:endParaRPr kumimoji="1" lang="ja-JP" altLang="en-US" sz="1100" dirty="0">
              <a:solidFill>
                <a:srgbClr val="C00000"/>
              </a:solidFill>
              <a:latin typeface="Consolas" panose="020B0609020204030204" pitchFamily="49" charset="0"/>
              <a:cs typeface="Consolas" panose="020B0609020204030204" pitchFamily="49" charset="0"/>
            </a:endParaRPr>
          </a:p>
        </p:txBody>
      </p:sp>
      <p:sp>
        <p:nvSpPr>
          <p:cNvPr id="126" name="テキスト ボックス 125">
            <a:extLst>
              <a:ext uri="{FF2B5EF4-FFF2-40B4-BE49-F238E27FC236}">
                <a16:creationId xmlns:a16="http://schemas.microsoft.com/office/drawing/2014/main" id="{FF892EB4-4278-4F06-A1C1-BE1ADE2B11A3}"/>
              </a:ext>
            </a:extLst>
          </p:cNvPr>
          <p:cNvSpPr txBox="1"/>
          <p:nvPr/>
        </p:nvSpPr>
        <p:spPr>
          <a:xfrm>
            <a:off x="8234296" y="5823913"/>
            <a:ext cx="492443" cy="261610"/>
          </a:xfrm>
          <a:prstGeom prst="rect">
            <a:avLst/>
          </a:prstGeom>
          <a:noFill/>
        </p:spPr>
        <p:txBody>
          <a:bodyPr wrap="none" rtlCol="0">
            <a:spAutoFit/>
          </a:bodyPr>
          <a:lstStyle/>
          <a:p>
            <a:r>
              <a:rPr kumimoji="1" lang="en-US" altLang="ja-JP" sz="1100" dirty="0" err="1">
                <a:solidFill>
                  <a:srgbClr val="C00000"/>
                </a:solidFill>
                <a:latin typeface="Consolas" panose="020B0609020204030204" pitchFamily="49" charset="0"/>
                <a:cs typeface="Consolas" panose="020B0609020204030204" pitchFamily="49" charset="0"/>
              </a:rPr>
              <a:t>MeWb</a:t>
            </a:r>
            <a:endParaRPr kumimoji="1" lang="ja-JP" altLang="en-US" sz="1100" dirty="0">
              <a:solidFill>
                <a:srgbClr val="C00000"/>
              </a:solidFill>
              <a:latin typeface="Consolas" panose="020B0609020204030204" pitchFamily="49" charset="0"/>
              <a:cs typeface="Consolas" panose="020B0609020204030204" pitchFamily="49" charset="0"/>
            </a:endParaRPr>
          </a:p>
        </p:txBody>
      </p:sp>
      <p:cxnSp>
        <p:nvCxnSpPr>
          <p:cNvPr id="127" name="直線矢印コネクタ 126">
            <a:extLst>
              <a:ext uri="{FF2B5EF4-FFF2-40B4-BE49-F238E27FC236}">
                <a16:creationId xmlns:a16="http://schemas.microsoft.com/office/drawing/2014/main" id="{1DB0E1FF-BC29-48D4-ABD8-3B83EDC17338}"/>
              </a:ext>
            </a:extLst>
          </p:cNvPr>
          <p:cNvCxnSpPr/>
          <p:nvPr/>
        </p:nvCxnSpPr>
        <p:spPr>
          <a:xfrm>
            <a:off x="2881584" y="3057600"/>
            <a:ext cx="2983810" cy="0"/>
          </a:xfrm>
          <a:prstGeom prst="straightConnector1">
            <a:avLst/>
          </a:prstGeom>
          <a:noFill/>
          <a:ln w="9525" cap="flat" cmpd="sng" algn="ctr">
            <a:solidFill>
              <a:sysClr val="windowText" lastClr="000000"/>
            </a:solidFill>
            <a:prstDash val="solid"/>
            <a:tailEnd type="arrow" w="sm" len="sm"/>
          </a:ln>
          <a:effectLst/>
        </p:spPr>
      </p:cxnSp>
      <p:sp>
        <p:nvSpPr>
          <p:cNvPr id="128" name="円/楕円 125">
            <a:extLst>
              <a:ext uri="{FF2B5EF4-FFF2-40B4-BE49-F238E27FC236}">
                <a16:creationId xmlns:a16="http://schemas.microsoft.com/office/drawing/2014/main" id="{523D4140-BDD9-4FDA-AC0C-CB3D97548845}"/>
              </a:ext>
            </a:extLst>
          </p:cNvPr>
          <p:cNvSpPr/>
          <p:nvPr/>
        </p:nvSpPr>
        <p:spPr>
          <a:xfrm>
            <a:off x="2856038" y="3349947"/>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129" name="直線矢印コネクタ 128">
            <a:extLst>
              <a:ext uri="{FF2B5EF4-FFF2-40B4-BE49-F238E27FC236}">
                <a16:creationId xmlns:a16="http://schemas.microsoft.com/office/drawing/2014/main" id="{DC3C7721-C6CB-4758-9389-52791568257F}"/>
              </a:ext>
            </a:extLst>
          </p:cNvPr>
          <p:cNvCxnSpPr/>
          <p:nvPr/>
        </p:nvCxnSpPr>
        <p:spPr>
          <a:xfrm>
            <a:off x="7238381" y="5036986"/>
            <a:ext cx="288000" cy="0"/>
          </a:xfrm>
          <a:prstGeom prst="straightConnector1">
            <a:avLst/>
          </a:prstGeom>
          <a:noFill/>
          <a:ln w="12700" cap="flat" cmpd="sng" algn="ctr">
            <a:solidFill>
              <a:srgbClr val="00B050"/>
            </a:solidFill>
            <a:prstDash val="solid"/>
            <a:tailEnd type="arrow" w="sm" len="sm"/>
          </a:ln>
          <a:effectLst/>
        </p:spPr>
      </p:cxnSp>
      <p:cxnSp>
        <p:nvCxnSpPr>
          <p:cNvPr id="130" name="直線矢印コネクタ 129">
            <a:extLst>
              <a:ext uri="{FF2B5EF4-FFF2-40B4-BE49-F238E27FC236}">
                <a16:creationId xmlns:a16="http://schemas.microsoft.com/office/drawing/2014/main" id="{85F3AB42-B32B-4197-92A5-86A245D07E7A}"/>
              </a:ext>
            </a:extLst>
          </p:cNvPr>
          <p:cNvCxnSpPr/>
          <p:nvPr/>
        </p:nvCxnSpPr>
        <p:spPr>
          <a:xfrm>
            <a:off x="5937402" y="3057600"/>
            <a:ext cx="1212544" cy="0"/>
          </a:xfrm>
          <a:prstGeom prst="straightConnector1">
            <a:avLst/>
          </a:prstGeom>
          <a:noFill/>
          <a:ln w="9525" cap="flat" cmpd="sng" algn="ctr">
            <a:solidFill>
              <a:sysClr val="windowText" lastClr="000000"/>
            </a:solidFill>
            <a:prstDash val="solid"/>
            <a:tailEnd type="arrow" w="sm" len="sm"/>
          </a:ln>
          <a:effectLst/>
        </p:spPr>
      </p:cxnSp>
      <p:cxnSp>
        <p:nvCxnSpPr>
          <p:cNvPr id="132" name="直線矢印コネクタ 131">
            <a:extLst>
              <a:ext uri="{FF2B5EF4-FFF2-40B4-BE49-F238E27FC236}">
                <a16:creationId xmlns:a16="http://schemas.microsoft.com/office/drawing/2014/main" id="{65DB155E-0F41-404E-9D44-A91323893077}"/>
              </a:ext>
            </a:extLst>
          </p:cNvPr>
          <p:cNvCxnSpPr/>
          <p:nvPr/>
        </p:nvCxnSpPr>
        <p:spPr>
          <a:xfrm>
            <a:off x="7244317" y="3057600"/>
            <a:ext cx="1188000" cy="0"/>
          </a:xfrm>
          <a:prstGeom prst="straightConnector1">
            <a:avLst/>
          </a:prstGeom>
          <a:noFill/>
          <a:ln w="9525" cap="flat" cmpd="sng" algn="ctr">
            <a:solidFill>
              <a:sysClr val="windowText" lastClr="000000"/>
            </a:solidFill>
            <a:prstDash val="solid"/>
            <a:tailEnd type="arrow" w="sm" len="sm"/>
          </a:ln>
          <a:effectLst/>
        </p:spPr>
      </p:cxnSp>
      <p:cxnSp>
        <p:nvCxnSpPr>
          <p:cNvPr id="134" name="直線矢印コネクタ 133">
            <a:extLst>
              <a:ext uri="{FF2B5EF4-FFF2-40B4-BE49-F238E27FC236}">
                <a16:creationId xmlns:a16="http://schemas.microsoft.com/office/drawing/2014/main" id="{025161D5-CE66-481D-8222-CF9F947BBE51}"/>
              </a:ext>
            </a:extLst>
          </p:cNvPr>
          <p:cNvCxnSpPr/>
          <p:nvPr/>
        </p:nvCxnSpPr>
        <p:spPr>
          <a:xfrm>
            <a:off x="8527759" y="3057383"/>
            <a:ext cx="599998" cy="0"/>
          </a:xfrm>
          <a:prstGeom prst="straightConnector1">
            <a:avLst/>
          </a:prstGeom>
          <a:noFill/>
          <a:ln w="9525" cap="flat" cmpd="sng" algn="ctr">
            <a:solidFill>
              <a:sysClr val="windowText" lastClr="000000"/>
            </a:solidFill>
            <a:prstDash val="solid"/>
            <a:tailEnd type="arrow" w="sm" len="sm"/>
          </a:ln>
          <a:effectLst/>
        </p:spPr>
      </p:cxnSp>
      <p:cxnSp>
        <p:nvCxnSpPr>
          <p:cNvPr id="136" name="直線矢印コネクタ 135">
            <a:extLst>
              <a:ext uri="{FF2B5EF4-FFF2-40B4-BE49-F238E27FC236}">
                <a16:creationId xmlns:a16="http://schemas.microsoft.com/office/drawing/2014/main" id="{5122918E-397A-40A1-A5F9-9E5AF318E69C}"/>
              </a:ext>
            </a:extLst>
          </p:cNvPr>
          <p:cNvCxnSpPr/>
          <p:nvPr/>
        </p:nvCxnSpPr>
        <p:spPr>
          <a:xfrm>
            <a:off x="6501986" y="4725144"/>
            <a:ext cx="180000" cy="0"/>
          </a:xfrm>
          <a:prstGeom prst="straightConnector1">
            <a:avLst/>
          </a:prstGeom>
          <a:noFill/>
          <a:ln w="9525" cap="flat" cmpd="sng" algn="ctr">
            <a:solidFill>
              <a:sysClr val="windowText" lastClr="000000"/>
            </a:solidFill>
            <a:prstDash val="solid"/>
            <a:tailEnd type="arrow" w="sm" len="sm"/>
          </a:ln>
          <a:effectLst/>
        </p:spPr>
      </p:cxnSp>
      <p:cxnSp>
        <p:nvCxnSpPr>
          <p:cNvPr id="137" name="直線矢印コネクタ 136">
            <a:extLst>
              <a:ext uri="{FF2B5EF4-FFF2-40B4-BE49-F238E27FC236}">
                <a16:creationId xmlns:a16="http://schemas.microsoft.com/office/drawing/2014/main" id="{B5EDFC10-7B80-47C4-A8C9-37D18CF42ADB}"/>
              </a:ext>
            </a:extLst>
          </p:cNvPr>
          <p:cNvCxnSpPr/>
          <p:nvPr/>
        </p:nvCxnSpPr>
        <p:spPr>
          <a:xfrm>
            <a:off x="6501432" y="4149080"/>
            <a:ext cx="180000" cy="0"/>
          </a:xfrm>
          <a:prstGeom prst="straightConnector1">
            <a:avLst/>
          </a:prstGeom>
          <a:noFill/>
          <a:ln w="9525" cap="flat" cmpd="sng" algn="ctr">
            <a:solidFill>
              <a:sysClr val="windowText" lastClr="000000"/>
            </a:solidFill>
            <a:prstDash val="solid"/>
            <a:tailEnd type="arrow" w="sm" len="sm"/>
          </a:ln>
          <a:effectLst/>
        </p:spPr>
      </p:cxnSp>
      <p:cxnSp>
        <p:nvCxnSpPr>
          <p:cNvPr id="138" name="直線矢印コネクタ 137">
            <a:extLst>
              <a:ext uri="{FF2B5EF4-FFF2-40B4-BE49-F238E27FC236}">
                <a16:creationId xmlns:a16="http://schemas.microsoft.com/office/drawing/2014/main" id="{4486819A-B72A-47BA-BA7C-E7626406CBDD}"/>
              </a:ext>
            </a:extLst>
          </p:cNvPr>
          <p:cNvCxnSpPr/>
          <p:nvPr/>
        </p:nvCxnSpPr>
        <p:spPr>
          <a:xfrm>
            <a:off x="5319802" y="5041751"/>
            <a:ext cx="540000" cy="0"/>
          </a:xfrm>
          <a:prstGeom prst="straightConnector1">
            <a:avLst/>
          </a:prstGeom>
          <a:noFill/>
          <a:ln w="9525" cap="flat" cmpd="sng" algn="ctr">
            <a:solidFill>
              <a:sysClr val="windowText" lastClr="000000"/>
            </a:solidFill>
            <a:prstDash val="solid"/>
            <a:tailEnd type="arrow" w="sm" len="sm"/>
          </a:ln>
          <a:effectLst/>
        </p:spPr>
      </p:cxnSp>
      <p:cxnSp>
        <p:nvCxnSpPr>
          <p:cNvPr id="139" name="直線矢印コネクタ 138">
            <a:extLst>
              <a:ext uri="{FF2B5EF4-FFF2-40B4-BE49-F238E27FC236}">
                <a16:creationId xmlns:a16="http://schemas.microsoft.com/office/drawing/2014/main" id="{3B0A4F20-E002-4E69-8987-01CBB36251F5}"/>
              </a:ext>
            </a:extLst>
          </p:cNvPr>
          <p:cNvCxnSpPr/>
          <p:nvPr/>
        </p:nvCxnSpPr>
        <p:spPr>
          <a:xfrm>
            <a:off x="7039024" y="4418064"/>
            <a:ext cx="126000" cy="0"/>
          </a:xfrm>
          <a:prstGeom prst="straightConnector1">
            <a:avLst/>
          </a:prstGeom>
          <a:noFill/>
          <a:ln w="9525" cap="flat" cmpd="sng" algn="ctr">
            <a:solidFill>
              <a:sysClr val="windowText" lastClr="000000"/>
            </a:solidFill>
            <a:prstDash val="solid"/>
            <a:tailEnd type="arrow" w="sm" len="sm"/>
          </a:ln>
          <a:effectLst/>
        </p:spPr>
      </p:cxnSp>
      <p:cxnSp>
        <p:nvCxnSpPr>
          <p:cNvPr id="140" name="直線矢印コネクタ 139">
            <a:extLst>
              <a:ext uri="{FF2B5EF4-FFF2-40B4-BE49-F238E27FC236}">
                <a16:creationId xmlns:a16="http://schemas.microsoft.com/office/drawing/2014/main" id="{309C6268-F204-4086-86AB-93545AF36D00}"/>
              </a:ext>
            </a:extLst>
          </p:cNvPr>
          <p:cNvCxnSpPr/>
          <p:nvPr/>
        </p:nvCxnSpPr>
        <p:spPr>
          <a:xfrm>
            <a:off x="8317470" y="4417497"/>
            <a:ext cx="126000" cy="0"/>
          </a:xfrm>
          <a:prstGeom prst="straightConnector1">
            <a:avLst/>
          </a:prstGeom>
          <a:noFill/>
          <a:ln w="9525" cap="flat" cmpd="sng" algn="ctr">
            <a:solidFill>
              <a:sysClr val="windowText" lastClr="000000"/>
            </a:solidFill>
            <a:prstDash val="solid"/>
            <a:tailEnd type="arrow" w="sm" len="sm"/>
          </a:ln>
          <a:effectLst/>
        </p:spPr>
      </p:cxnSp>
      <p:sp>
        <p:nvSpPr>
          <p:cNvPr id="141" name="テキスト ボックス 140">
            <a:extLst>
              <a:ext uri="{FF2B5EF4-FFF2-40B4-BE49-F238E27FC236}">
                <a16:creationId xmlns:a16="http://schemas.microsoft.com/office/drawing/2014/main" id="{B2691EF5-56D6-4AC0-85B8-9CB962CEE0D6}"/>
              </a:ext>
            </a:extLst>
          </p:cNvPr>
          <p:cNvSpPr txBox="1"/>
          <p:nvPr/>
        </p:nvSpPr>
        <p:spPr>
          <a:xfrm rot="16200000">
            <a:off x="2554187" y="4108312"/>
            <a:ext cx="33663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IfId_ir</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42" name="テキスト ボックス 141">
            <a:extLst>
              <a:ext uri="{FF2B5EF4-FFF2-40B4-BE49-F238E27FC236}">
                <a16:creationId xmlns:a16="http://schemas.microsoft.com/office/drawing/2014/main" id="{D8F5D634-8769-436E-A06B-5236469FFDCE}"/>
              </a:ext>
            </a:extLst>
          </p:cNvPr>
          <p:cNvSpPr txBox="1"/>
          <p:nvPr/>
        </p:nvSpPr>
        <p:spPr>
          <a:xfrm>
            <a:off x="3833676" y="5228482"/>
            <a:ext cx="38472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w_rslt2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43" name="テキスト ボックス 142">
            <a:extLst>
              <a:ext uri="{FF2B5EF4-FFF2-40B4-BE49-F238E27FC236}">
                <a16:creationId xmlns:a16="http://schemas.microsoft.com/office/drawing/2014/main" id="{70B95B70-DA14-4F3D-81D9-6383EDB8318E}"/>
              </a:ext>
            </a:extLst>
          </p:cNvPr>
          <p:cNvSpPr txBox="1"/>
          <p:nvPr/>
        </p:nvSpPr>
        <p:spPr>
          <a:xfrm rot="16200000">
            <a:off x="6852774" y="4122146"/>
            <a:ext cx="32060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w_rslt</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45" name="直線矢印コネクタ 144">
            <a:extLst>
              <a:ext uri="{FF2B5EF4-FFF2-40B4-BE49-F238E27FC236}">
                <a16:creationId xmlns:a16="http://schemas.microsoft.com/office/drawing/2014/main" id="{4D708030-B043-4183-8543-4C0127CAB23E}"/>
              </a:ext>
            </a:extLst>
          </p:cNvPr>
          <p:cNvCxnSpPr/>
          <p:nvPr/>
        </p:nvCxnSpPr>
        <p:spPr>
          <a:xfrm>
            <a:off x="3657650" y="4820407"/>
            <a:ext cx="457215" cy="0"/>
          </a:xfrm>
          <a:prstGeom prst="straightConnector1">
            <a:avLst/>
          </a:prstGeom>
          <a:noFill/>
          <a:ln w="9525" cap="flat" cmpd="sng" algn="ctr">
            <a:solidFill>
              <a:sysClr val="windowText" lastClr="000000"/>
            </a:solidFill>
            <a:prstDash val="solid"/>
            <a:tailEnd type="arrow" w="sm" len="sm"/>
          </a:ln>
          <a:effectLst/>
        </p:spPr>
      </p:cxnSp>
      <p:cxnSp>
        <p:nvCxnSpPr>
          <p:cNvPr id="146" name="直線コネクタ 145">
            <a:extLst>
              <a:ext uri="{FF2B5EF4-FFF2-40B4-BE49-F238E27FC236}">
                <a16:creationId xmlns:a16="http://schemas.microsoft.com/office/drawing/2014/main" id="{4406A83A-C600-456D-9CAE-0407B515EAEC}"/>
              </a:ext>
            </a:extLst>
          </p:cNvPr>
          <p:cNvCxnSpPr/>
          <p:nvPr/>
        </p:nvCxnSpPr>
        <p:spPr>
          <a:xfrm>
            <a:off x="3667808" y="4827622"/>
            <a:ext cx="0" cy="761618"/>
          </a:xfrm>
          <a:prstGeom prst="line">
            <a:avLst/>
          </a:prstGeom>
          <a:noFill/>
          <a:ln w="9525" cap="flat" cmpd="sng" algn="ctr">
            <a:solidFill>
              <a:sysClr val="windowText" lastClr="000000"/>
            </a:solidFill>
            <a:prstDash val="solid"/>
            <a:tailEnd type="none" w="sm" len="sm"/>
          </a:ln>
          <a:effectLst/>
        </p:spPr>
      </p:cxnSp>
      <p:cxnSp>
        <p:nvCxnSpPr>
          <p:cNvPr id="147" name="直線コネクタ 146">
            <a:extLst>
              <a:ext uri="{FF2B5EF4-FFF2-40B4-BE49-F238E27FC236}">
                <a16:creationId xmlns:a16="http://schemas.microsoft.com/office/drawing/2014/main" id="{73F88D1D-2A8B-46C1-89C0-FF122CC98DAD}"/>
              </a:ext>
            </a:extLst>
          </p:cNvPr>
          <p:cNvCxnSpPr/>
          <p:nvPr/>
        </p:nvCxnSpPr>
        <p:spPr>
          <a:xfrm flipH="1">
            <a:off x="3667808" y="5589240"/>
            <a:ext cx="5137288" cy="0"/>
          </a:xfrm>
          <a:prstGeom prst="line">
            <a:avLst/>
          </a:prstGeom>
          <a:noFill/>
          <a:ln w="9525" cap="flat" cmpd="sng" algn="ctr">
            <a:solidFill>
              <a:sysClr val="windowText" lastClr="000000"/>
            </a:solidFill>
            <a:prstDash val="solid"/>
            <a:tailEnd type="none" w="sm" len="sm"/>
          </a:ln>
          <a:effectLst/>
        </p:spPr>
      </p:cxnSp>
      <p:cxnSp>
        <p:nvCxnSpPr>
          <p:cNvPr id="148" name="直線コネクタ 147">
            <a:extLst>
              <a:ext uri="{FF2B5EF4-FFF2-40B4-BE49-F238E27FC236}">
                <a16:creationId xmlns:a16="http://schemas.microsoft.com/office/drawing/2014/main" id="{2A512AA0-7C9D-498B-93C9-5BCEE5B4166E}"/>
              </a:ext>
            </a:extLst>
          </p:cNvPr>
          <p:cNvCxnSpPr/>
          <p:nvPr/>
        </p:nvCxnSpPr>
        <p:spPr>
          <a:xfrm flipH="1">
            <a:off x="8517065" y="5357341"/>
            <a:ext cx="288031" cy="0"/>
          </a:xfrm>
          <a:prstGeom prst="line">
            <a:avLst/>
          </a:prstGeom>
          <a:noFill/>
          <a:ln w="9525" cap="flat" cmpd="sng" algn="ctr">
            <a:solidFill>
              <a:sysClr val="windowText" lastClr="000000"/>
            </a:solidFill>
            <a:prstDash val="solid"/>
            <a:tailEnd type="none" w="sm" len="sm"/>
          </a:ln>
          <a:effectLst/>
        </p:spPr>
      </p:cxnSp>
      <p:cxnSp>
        <p:nvCxnSpPr>
          <p:cNvPr id="149" name="直線コネクタ 148">
            <a:extLst>
              <a:ext uri="{FF2B5EF4-FFF2-40B4-BE49-F238E27FC236}">
                <a16:creationId xmlns:a16="http://schemas.microsoft.com/office/drawing/2014/main" id="{7380A063-63D3-44E2-BB8F-4A87BADE8DE6}"/>
              </a:ext>
            </a:extLst>
          </p:cNvPr>
          <p:cNvCxnSpPr/>
          <p:nvPr/>
        </p:nvCxnSpPr>
        <p:spPr>
          <a:xfrm>
            <a:off x="8801922" y="5356833"/>
            <a:ext cx="0" cy="232407"/>
          </a:xfrm>
          <a:prstGeom prst="line">
            <a:avLst/>
          </a:prstGeom>
          <a:noFill/>
          <a:ln w="9525" cap="flat" cmpd="sng" algn="ctr">
            <a:solidFill>
              <a:sysClr val="windowText" lastClr="000000"/>
            </a:solidFill>
            <a:prstDash val="solid"/>
            <a:tailEnd type="none" w="sm" len="sm"/>
          </a:ln>
          <a:effectLst/>
        </p:spPr>
      </p:cxnSp>
      <p:sp>
        <p:nvSpPr>
          <p:cNvPr id="150" name="テキスト ボックス 149">
            <a:extLst>
              <a:ext uri="{FF2B5EF4-FFF2-40B4-BE49-F238E27FC236}">
                <a16:creationId xmlns:a16="http://schemas.microsoft.com/office/drawing/2014/main" id="{EBB0B9D6-CCE4-47E6-AEBC-755E69C59AE5}"/>
              </a:ext>
            </a:extLst>
          </p:cNvPr>
          <p:cNvSpPr txBox="1"/>
          <p:nvPr/>
        </p:nvSpPr>
        <p:spPr>
          <a:xfrm>
            <a:off x="8492346" y="5548207"/>
            <a:ext cx="716863" cy="230832"/>
          </a:xfrm>
          <a:prstGeom prst="rect">
            <a:avLst/>
          </a:prstGeom>
          <a:noFill/>
        </p:spPr>
        <p:txBody>
          <a:bodyPr wrap="none" rtlCol="0">
            <a:spAutoFit/>
          </a:bodyPr>
          <a:lstStyle/>
          <a:p>
            <a:pPr lvl="0" defTabSz="1280160" fontAlgn="auto">
              <a:spcBef>
                <a:spcPts val="0"/>
              </a:spcBef>
              <a:spcAft>
                <a:spcPts val="0"/>
              </a:spcAft>
              <a:buClrTx/>
              <a:buSzTx/>
            </a:pPr>
            <a:r>
              <a:rPr kumimoji="1" lang="en-US" altLang="ja-JP" sz="900" dirty="0">
                <a:solidFill>
                  <a:prstClr val="black"/>
                </a:solidFill>
                <a:latin typeface="Times New Roman" pitchFamily="18" charset="0"/>
                <a:ea typeface="ＭＳ Ｐゴシック"/>
                <a:cs typeface="Times New Roman" pitchFamily="18" charset="0"/>
              </a:rPr>
              <a:t>MeWb_rd2</a:t>
            </a:r>
          </a:p>
        </p:txBody>
      </p:sp>
      <p:cxnSp>
        <p:nvCxnSpPr>
          <p:cNvPr id="151" name="直線コネクタ 150">
            <a:extLst>
              <a:ext uri="{FF2B5EF4-FFF2-40B4-BE49-F238E27FC236}">
                <a16:creationId xmlns:a16="http://schemas.microsoft.com/office/drawing/2014/main" id="{3BF969FF-DE70-4202-AA2D-590D5B76EA33}"/>
              </a:ext>
            </a:extLst>
          </p:cNvPr>
          <p:cNvCxnSpPr/>
          <p:nvPr/>
        </p:nvCxnSpPr>
        <p:spPr bwMode="auto">
          <a:xfrm flipH="1">
            <a:off x="8621966" y="5312113"/>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52" name="テキスト ボックス 151">
            <a:extLst>
              <a:ext uri="{FF2B5EF4-FFF2-40B4-BE49-F238E27FC236}">
                <a16:creationId xmlns:a16="http://schemas.microsoft.com/office/drawing/2014/main" id="{EF77F395-C4BF-445C-BF77-87166700E6AB}"/>
              </a:ext>
            </a:extLst>
          </p:cNvPr>
          <p:cNvSpPr txBox="1"/>
          <p:nvPr/>
        </p:nvSpPr>
        <p:spPr>
          <a:xfrm>
            <a:off x="8633362" y="5173067"/>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54" name="直線矢印コネクタ 153">
            <a:extLst>
              <a:ext uri="{FF2B5EF4-FFF2-40B4-BE49-F238E27FC236}">
                <a16:creationId xmlns:a16="http://schemas.microsoft.com/office/drawing/2014/main" id="{F46D5E40-16B1-4D5E-80FC-2F4E333DCC61}"/>
              </a:ext>
            </a:extLst>
          </p:cNvPr>
          <p:cNvCxnSpPr/>
          <p:nvPr/>
        </p:nvCxnSpPr>
        <p:spPr>
          <a:xfrm>
            <a:off x="2145514" y="2477599"/>
            <a:ext cx="288000" cy="0"/>
          </a:xfrm>
          <a:prstGeom prst="straightConnector1">
            <a:avLst/>
          </a:prstGeom>
          <a:noFill/>
          <a:ln w="9525" cap="flat" cmpd="sng" algn="ctr">
            <a:solidFill>
              <a:sysClr val="windowText" lastClr="000000"/>
            </a:solidFill>
            <a:prstDash val="solid"/>
            <a:tailEnd type="arrow" w="sm" len="sm"/>
          </a:ln>
          <a:effectLst/>
        </p:spPr>
      </p:cxnSp>
      <p:sp>
        <p:nvSpPr>
          <p:cNvPr id="155" name="台形 154">
            <a:extLst>
              <a:ext uri="{FF2B5EF4-FFF2-40B4-BE49-F238E27FC236}">
                <a16:creationId xmlns:a16="http://schemas.microsoft.com/office/drawing/2014/main" id="{23561223-5EA1-4A5E-8A2C-FC6F518D968D}"/>
              </a:ext>
            </a:extLst>
          </p:cNvPr>
          <p:cNvSpPr/>
          <p:nvPr/>
        </p:nvSpPr>
        <p:spPr>
          <a:xfrm rot="5400000">
            <a:off x="4543987" y="2481391"/>
            <a:ext cx="451897"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100" b="0" i="0" u="none" strike="noStrike" kern="0" cap="none" spc="0" normalizeH="0" baseline="0" noProof="0">
                <a:ln>
                  <a:noFill/>
                </a:ln>
                <a:solidFill>
                  <a:prstClr val="black"/>
                </a:solidFill>
                <a:effectLst/>
                <a:uLnTx/>
                <a:uFillTx/>
                <a:latin typeface="Calibri"/>
                <a:ea typeface="ＭＳ Ｐゴシック"/>
                <a:cs typeface="+mn-cs"/>
              </a:rPr>
              <a:t>+</a:t>
            </a:r>
            <a:endParaRPr kumimoji="1" lang="ja-JP" altLang="en-US" sz="1100" b="0" i="0" u="none" strike="noStrike" kern="0" cap="none" spc="0" normalizeH="0" baseline="0" noProof="0">
              <a:ln>
                <a:noFill/>
              </a:ln>
              <a:solidFill>
                <a:prstClr val="black"/>
              </a:solidFill>
              <a:effectLst/>
              <a:uLnTx/>
              <a:uFillTx/>
              <a:latin typeface="Calibri"/>
              <a:ea typeface="ＭＳ Ｐゴシック"/>
              <a:cs typeface="+mn-cs"/>
            </a:endParaRPr>
          </a:p>
        </p:txBody>
      </p:sp>
      <p:cxnSp>
        <p:nvCxnSpPr>
          <p:cNvPr id="157" name="直線コネクタ 156">
            <a:extLst>
              <a:ext uri="{FF2B5EF4-FFF2-40B4-BE49-F238E27FC236}">
                <a16:creationId xmlns:a16="http://schemas.microsoft.com/office/drawing/2014/main" id="{CEA4A21C-3505-45E2-AF12-99BD92939885}"/>
              </a:ext>
            </a:extLst>
          </p:cNvPr>
          <p:cNvCxnSpPr>
            <a:cxnSpLocks/>
          </p:cNvCxnSpPr>
          <p:nvPr/>
        </p:nvCxnSpPr>
        <p:spPr>
          <a:xfrm>
            <a:off x="3863585" y="2708920"/>
            <a:ext cx="0" cy="648570"/>
          </a:xfrm>
          <a:prstGeom prst="line">
            <a:avLst/>
          </a:prstGeom>
          <a:noFill/>
          <a:ln w="9525" cap="flat" cmpd="sng" algn="ctr">
            <a:solidFill>
              <a:sysClr val="windowText" lastClr="000000"/>
            </a:solidFill>
            <a:prstDash val="solid"/>
            <a:tailEnd type="none" w="sm" len="sm"/>
          </a:ln>
          <a:effectLst/>
        </p:spPr>
      </p:cxnSp>
      <p:sp>
        <p:nvSpPr>
          <p:cNvPr id="159" name="円/楕円 180">
            <a:extLst>
              <a:ext uri="{FF2B5EF4-FFF2-40B4-BE49-F238E27FC236}">
                <a16:creationId xmlns:a16="http://schemas.microsoft.com/office/drawing/2014/main" id="{694A83F9-4E7E-4745-9A4C-5C7828E70CC8}"/>
              </a:ext>
            </a:extLst>
          </p:cNvPr>
          <p:cNvSpPr/>
          <p:nvPr/>
        </p:nvSpPr>
        <p:spPr>
          <a:xfrm>
            <a:off x="3840725" y="3359466"/>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160" name="直線矢印コネクタ 159">
            <a:extLst>
              <a:ext uri="{FF2B5EF4-FFF2-40B4-BE49-F238E27FC236}">
                <a16:creationId xmlns:a16="http://schemas.microsoft.com/office/drawing/2014/main" id="{F11488CB-C53B-48FA-944B-D3CA855C7097}"/>
              </a:ext>
            </a:extLst>
          </p:cNvPr>
          <p:cNvCxnSpPr>
            <a:cxnSpLocks/>
          </p:cNvCxnSpPr>
          <p:nvPr/>
        </p:nvCxnSpPr>
        <p:spPr>
          <a:xfrm>
            <a:off x="3863585" y="2710415"/>
            <a:ext cx="791215" cy="0"/>
          </a:xfrm>
          <a:prstGeom prst="straightConnector1">
            <a:avLst/>
          </a:prstGeom>
          <a:noFill/>
          <a:ln w="9525" cap="flat" cmpd="sng" algn="ctr">
            <a:solidFill>
              <a:sysClr val="windowText" lastClr="000000"/>
            </a:solidFill>
            <a:prstDash val="solid"/>
            <a:tailEnd type="arrow" w="sm" len="sm"/>
          </a:ln>
          <a:effectLst/>
        </p:spPr>
      </p:cxnSp>
      <p:cxnSp>
        <p:nvCxnSpPr>
          <p:cNvPr id="161" name="直線矢印コネクタ 160">
            <a:extLst>
              <a:ext uri="{FF2B5EF4-FFF2-40B4-BE49-F238E27FC236}">
                <a16:creationId xmlns:a16="http://schemas.microsoft.com/office/drawing/2014/main" id="{C3CF4F38-3A52-47D2-B40C-4E4E09876B1D}"/>
              </a:ext>
            </a:extLst>
          </p:cNvPr>
          <p:cNvCxnSpPr/>
          <p:nvPr/>
        </p:nvCxnSpPr>
        <p:spPr>
          <a:xfrm>
            <a:off x="2505505" y="2473453"/>
            <a:ext cx="2149294" cy="0"/>
          </a:xfrm>
          <a:prstGeom prst="straightConnector1">
            <a:avLst/>
          </a:prstGeom>
          <a:noFill/>
          <a:ln w="9525" cap="flat" cmpd="sng" algn="ctr">
            <a:solidFill>
              <a:sysClr val="windowText" lastClr="000000"/>
            </a:solidFill>
            <a:prstDash val="solid"/>
            <a:tailEnd type="arrow" w="sm" len="sm"/>
          </a:ln>
          <a:effectLst/>
        </p:spPr>
      </p:cxnSp>
      <p:cxnSp>
        <p:nvCxnSpPr>
          <p:cNvPr id="162" name="直線コネクタ 161">
            <a:extLst>
              <a:ext uri="{FF2B5EF4-FFF2-40B4-BE49-F238E27FC236}">
                <a16:creationId xmlns:a16="http://schemas.microsoft.com/office/drawing/2014/main" id="{B7533659-748F-4EBA-9B48-6075A5BFCE15}"/>
              </a:ext>
            </a:extLst>
          </p:cNvPr>
          <p:cNvCxnSpPr/>
          <p:nvPr/>
        </p:nvCxnSpPr>
        <p:spPr>
          <a:xfrm flipH="1">
            <a:off x="4877948" y="2589403"/>
            <a:ext cx="288031" cy="0"/>
          </a:xfrm>
          <a:prstGeom prst="line">
            <a:avLst/>
          </a:prstGeom>
          <a:noFill/>
          <a:ln w="9525" cap="flat" cmpd="sng" algn="ctr">
            <a:solidFill>
              <a:sysClr val="windowText" lastClr="000000"/>
            </a:solidFill>
            <a:prstDash val="solid"/>
            <a:tailEnd type="none" w="sm" len="sm"/>
          </a:ln>
          <a:effectLst/>
        </p:spPr>
      </p:cxnSp>
      <p:cxnSp>
        <p:nvCxnSpPr>
          <p:cNvPr id="163" name="直線コネクタ 162">
            <a:extLst>
              <a:ext uri="{FF2B5EF4-FFF2-40B4-BE49-F238E27FC236}">
                <a16:creationId xmlns:a16="http://schemas.microsoft.com/office/drawing/2014/main" id="{FA9FB1A2-4A5E-4A67-8C57-6A3CA9AFE304}"/>
              </a:ext>
            </a:extLst>
          </p:cNvPr>
          <p:cNvCxnSpPr/>
          <p:nvPr/>
        </p:nvCxnSpPr>
        <p:spPr>
          <a:xfrm>
            <a:off x="5161649" y="2276872"/>
            <a:ext cx="0" cy="312105"/>
          </a:xfrm>
          <a:prstGeom prst="line">
            <a:avLst/>
          </a:prstGeom>
          <a:noFill/>
          <a:ln w="9525" cap="flat" cmpd="sng" algn="ctr">
            <a:solidFill>
              <a:sysClr val="windowText" lastClr="000000"/>
            </a:solidFill>
            <a:prstDash val="solid"/>
            <a:tailEnd type="none" w="sm" len="sm"/>
          </a:ln>
          <a:effectLst/>
        </p:spPr>
      </p:cxnSp>
      <p:cxnSp>
        <p:nvCxnSpPr>
          <p:cNvPr id="164" name="直線コネクタ 163">
            <a:extLst>
              <a:ext uri="{FF2B5EF4-FFF2-40B4-BE49-F238E27FC236}">
                <a16:creationId xmlns:a16="http://schemas.microsoft.com/office/drawing/2014/main" id="{F8D8E267-E686-4416-9D01-B42AB09154C2}"/>
              </a:ext>
            </a:extLst>
          </p:cNvPr>
          <p:cNvCxnSpPr/>
          <p:nvPr/>
        </p:nvCxnSpPr>
        <p:spPr bwMode="auto">
          <a:xfrm flipH="1">
            <a:off x="4975574" y="254432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5" name="テキスト ボックス 164">
            <a:extLst>
              <a:ext uri="{FF2B5EF4-FFF2-40B4-BE49-F238E27FC236}">
                <a16:creationId xmlns:a16="http://schemas.microsoft.com/office/drawing/2014/main" id="{30AF1127-8F35-4575-9112-C1361AA0E0C1}"/>
              </a:ext>
            </a:extLst>
          </p:cNvPr>
          <p:cNvSpPr txBox="1"/>
          <p:nvPr/>
        </p:nvSpPr>
        <p:spPr>
          <a:xfrm>
            <a:off x="4958395" y="2390092"/>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66" name="直線コネクタ 165">
            <a:extLst>
              <a:ext uri="{FF2B5EF4-FFF2-40B4-BE49-F238E27FC236}">
                <a16:creationId xmlns:a16="http://schemas.microsoft.com/office/drawing/2014/main" id="{56B57277-91EB-498B-81E7-684DFC9DC64E}"/>
              </a:ext>
            </a:extLst>
          </p:cNvPr>
          <p:cNvCxnSpPr/>
          <p:nvPr/>
        </p:nvCxnSpPr>
        <p:spPr bwMode="auto">
          <a:xfrm flipH="1">
            <a:off x="4496058" y="2670988"/>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7" name="テキスト ボックス 166">
            <a:extLst>
              <a:ext uri="{FF2B5EF4-FFF2-40B4-BE49-F238E27FC236}">
                <a16:creationId xmlns:a16="http://schemas.microsoft.com/office/drawing/2014/main" id="{0CB3558E-1431-488D-9785-94157F662022}"/>
              </a:ext>
            </a:extLst>
          </p:cNvPr>
          <p:cNvSpPr txBox="1"/>
          <p:nvPr/>
        </p:nvSpPr>
        <p:spPr>
          <a:xfrm>
            <a:off x="4478879" y="2749449"/>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168" name="テキスト ボックス 167">
            <a:extLst>
              <a:ext uri="{FF2B5EF4-FFF2-40B4-BE49-F238E27FC236}">
                <a16:creationId xmlns:a16="http://schemas.microsoft.com/office/drawing/2014/main" id="{8581C275-10DF-4ACA-B033-9F83791AF477}"/>
              </a:ext>
            </a:extLst>
          </p:cNvPr>
          <p:cNvSpPr txBox="1"/>
          <p:nvPr/>
        </p:nvSpPr>
        <p:spPr>
          <a:xfrm>
            <a:off x="4944310" y="2622365"/>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a:solidFill>
                  <a:prstClr val="black"/>
                </a:solidFill>
                <a:latin typeface="Times New Roman" pitchFamily="18" charset="0"/>
                <a:ea typeface="ＭＳ Ｐゴシック"/>
                <a:cs typeface="Times New Roman" pitchFamily="18" charset="0"/>
              </a:rPr>
              <a:t>w_tpc</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69" name="テキスト ボックス 168">
            <a:extLst>
              <a:ext uri="{FF2B5EF4-FFF2-40B4-BE49-F238E27FC236}">
                <a16:creationId xmlns:a16="http://schemas.microsoft.com/office/drawing/2014/main" id="{9DFBAA9C-CF60-4B69-A822-97A397C2C0C3}"/>
              </a:ext>
            </a:extLst>
          </p:cNvPr>
          <p:cNvSpPr txBox="1"/>
          <p:nvPr/>
        </p:nvSpPr>
        <p:spPr>
          <a:xfrm>
            <a:off x="2611193" y="2492896"/>
            <a:ext cx="395942" cy="161583"/>
          </a:xfrm>
          <a:prstGeom prst="rect">
            <a:avLst/>
          </a:prstGeom>
          <a:noFill/>
        </p:spPr>
        <p:txBody>
          <a:bodyPr wrap="none" lIns="0" tIns="0" rIns="0" bIns="0" rtlCol="0">
            <a:spAutoFit/>
          </a:bodyPr>
          <a:lstStyle/>
          <a:p>
            <a:pPr lvl="0" algn="ctr" defTabSz="1280160" fontAlgn="auto">
              <a:spcBef>
                <a:spcPts val="0"/>
              </a:spcBef>
              <a:spcAft>
                <a:spcPts val="0"/>
              </a:spcAft>
              <a:buClrTx/>
              <a:buSzTx/>
              <a:defRPr/>
            </a:pPr>
            <a:r>
              <a:rPr kumimoji="1" lang="en-US" altLang="ja-JP" sz="1050" kern="0" dirty="0">
                <a:solidFill>
                  <a:prstClr val="black"/>
                </a:solidFill>
                <a:latin typeface="Times New Roman" pitchFamily="18" charset="0"/>
                <a:ea typeface="ＭＳ Ｐゴシック"/>
                <a:cs typeface="Times New Roman" pitchFamily="18" charset="0"/>
              </a:rPr>
              <a:t>IfId</a:t>
            </a:r>
            <a:r>
              <a:rPr kumimoji="1" lang="en-US" altLang="ja-JP" sz="1050" kern="0">
                <a:solidFill>
                  <a:prstClr val="black"/>
                </a:solidFill>
                <a:latin typeface="Times New Roman" pitchFamily="18" charset="0"/>
                <a:ea typeface="ＭＳ Ｐゴシック"/>
                <a:cs typeface="Times New Roman" pitchFamily="18" charset="0"/>
              </a:rPr>
              <a:t>_pc</a:t>
            </a: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170" name="直線コネクタ 169">
            <a:extLst>
              <a:ext uri="{FF2B5EF4-FFF2-40B4-BE49-F238E27FC236}">
                <a16:creationId xmlns:a16="http://schemas.microsoft.com/office/drawing/2014/main" id="{9C54FB91-0FC1-4592-8EA7-3E533F45FBD6}"/>
              </a:ext>
            </a:extLst>
          </p:cNvPr>
          <p:cNvCxnSpPr/>
          <p:nvPr/>
        </p:nvCxnSpPr>
        <p:spPr>
          <a:xfrm flipH="1">
            <a:off x="864327" y="2276872"/>
            <a:ext cx="4300728" cy="0"/>
          </a:xfrm>
          <a:prstGeom prst="line">
            <a:avLst/>
          </a:prstGeom>
          <a:noFill/>
          <a:ln w="9525" cap="flat" cmpd="sng" algn="ctr">
            <a:solidFill>
              <a:sysClr val="windowText" lastClr="000000"/>
            </a:solidFill>
            <a:prstDash val="solid"/>
            <a:tailEnd type="none" w="sm" len="sm"/>
          </a:ln>
          <a:effectLst/>
        </p:spPr>
      </p:cxnSp>
      <p:sp>
        <p:nvSpPr>
          <p:cNvPr id="171" name="角丸四角形 210">
            <a:extLst>
              <a:ext uri="{FF2B5EF4-FFF2-40B4-BE49-F238E27FC236}">
                <a16:creationId xmlns:a16="http://schemas.microsoft.com/office/drawing/2014/main" id="{BEF44EF1-05C9-4E17-95DC-228E464D7A5B}"/>
              </a:ext>
            </a:extLst>
          </p:cNvPr>
          <p:cNvSpPr/>
          <p:nvPr/>
        </p:nvSpPr>
        <p:spPr>
          <a:xfrm>
            <a:off x="1060599" y="2448681"/>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a:ln>
                  <a:noFill/>
                </a:ln>
                <a:solidFill>
                  <a:prstClr val="black"/>
                </a:solidFill>
                <a:effectLst/>
                <a:uLnTx/>
                <a:uFillTx/>
                <a:latin typeface="Calibri"/>
                <a:ea typeface="ＭＳ Ｐゴシック"/>
                <a:cs typeface="+mn-cs"/>
              </a:rPr>
              <a:t>Mux</a:t>
            </a:r>
          </a:p>
        </p:txBody>
      </p:sp>
      <p:cxnSp>
        <p:nvCxnSpPr>
          <p:cNvPr id="172" name="直線矢印コネクタ 171">
            <a:extLst>
              <a:ext uri="{FF2B5EF4-FFF2-40B4-BE49-F238E27FC236}">
                <a16:creationId xmlns:a16="http://schemas.microsoft.com/office/drawing/2014/main" id="{10E2CAF1-21DC-48D2-B39E-58ABC44B839B}"/>
              </a:ext>
            </a:extLst>
          </p:cNvPr>
          <p:cNvCxnSpPr/>
          <p:nvPr/>
        </p:nvCxnSpPr>
        <p:spPr>
          <a:xfrm>
            <a:off x="864327" y="2564119"/>
            <a:ext cx="201035" cy="0"/>
          </a:xfrm>
          <a:prstGeom prst="straightConnector1">
            <a:avLst/>
          </a:prstGeom>
          <a:noFill/>
          <a:ln w="9525" cap="flat" cmpd="sng" algn="ctr">
            <a:solidFill>
              <a:sysClr val="windowText" lastClr="000000"/>
            </a:solidFill>
            <a:prstDash val="solid"/>
            <a:tailEnd type="arrow" w="sm" len="sm"/>
          </a:ln>
          <a:effectLst/>
        </p:spPr>
      </p:cxnSp>
      <p:cxnSp>
        <p:nvCxnSpPr>
          <p:cNvPr id="173" name="直線コネクタ 172">
            <a:extLst>
              <a:ext uri="{FF2B5EF4-FFF2-40B4-BE49-F238E27FC236}">
                <a16:creationId xmlns:a16="http://schemas.microsoft.com/office/drawing/2014/main" id="{EF8A4316-752E-42EC-B9FE-123699A9AC87}"/>
              </a:ext>
            </a:extLst>
          </p:cNvPr>
          <p:cNvCxnSpPr/>
          <p:nvPr/>
        </p:nvCxnSpPr>
        <p:spPr>
          <a:xfrm>
            <a:off x="867227" y="2285441"/>
            <a:ext cx="0" cy="278678"/>
          </a:xfrm>
          <a:prstGeom prst="line">
            <a:avLst/>
          </a:prstGeom>
          <a:noFill/>
          <a:ln w="9525" cap="flat" cmpd="sng" algn="ctr">
            <a:solidFill>
              <a:sysClr val="windowText" lastClr="000000"/>
            </a:solidFill>
            <a:prstDash val="solid"/>
            <a:tailEnd type="none" w="sm" len="sm"/>
          </a:ln>
          <a:effectLst/>
        </p:spPr>
      </p:cxnSp>
      <p:cxnSp>
        <p:nvCxnSpPr>
          <p:cNvPr id="174" name="直線矢印コネクタ 173">
            <a:extLst>
              <a:ext uri="{FF2B5EF4-FFF2-40B4-BE49-F238E27FC236}">
                <a16:creationId xmlns:a16="http://schemas.microsoft.com/office/drawing/2014/main" id="{A5978AB2-8437-4DC6-B835-5EDA774FFBAE}"/>
              </a:ext>
            </a:extLst>
          </p:cNvPr>
          <p:cNvCxnSpPr/>
          <p:nvPr/>
        </p:nvCxnSpPr>
        <p:spPr>
          <a:xfrm>
            <a:off x="863627" y="2792585"/>
            <a:ext cx="201035" cy="0"/>
          </a:xfrm>
          <a:prstGeom prst="straightConnector1">
            <a:avLst/>
          </a:prstGeom>
          <a:noFill/>
          <a:ln w="9525" cap="flat" cmpd="sng" algn="ctr">
            <a:solidFill>
              <a:sysClr val="windowText" lastClr="000000"/>
            </a:solidFill>
            <a:prstDash val="solid"/>
            <a:tailEnd type="arrow" w="sm" len="sm"/>
          </a:ln>
          <a:effectLst/>
        </p:spPr>
      </p:cxnSp>
      <p:cxnSp>
        <p:nvCxnSpPr>
          <p:cNvPr id="175" name="直線コネクタ 174">
            <a:extLst>
              <a:ext uri="{FF2B5EF4-FFF2-40B4-BE49-F238E27FC236}">
                <a16:creationId xmlns:a16="http://schemas.microsoft.com/office/drawing/2014/main" id="{5EC5EFE1-F626-4EF8-9714-CFE2BACC1372}"/>
              </a:ext>
            </a:extLst>
          </p:cNvPr>
          <p:cNvCxnSpPr/>
          <p:nvPr/>
        </p:nvCxnSpPr>
        <p:spPr>
          <a:xfrm>
            <a:off x="864331" y="2786572"/>
            <a:ext cx="0" cy="246772"/>
          </a:xfrm>
          <a:prstGeom prst="line">
            <a:avLst/>
          </a:prstGeom>
          <a:noFill/>
          <a:ln w="9525" cap="flat" cmpd="sng" algn="ctr">
            <a:solidFill>
              <a:sysClr val="windowText" lastClr="000000"/>
            </a:solidFill>
            <a:prstDash val="solid"/>
            <a:tailEnd type="none" w="sm" len="sm"/>
          </a:ln>
          <a:effectLst/>
        </p:spPr>
      </p:cxnSp>
      <p:cxnSp>
        <p:nvCxnSpPr>
          <p:cNvPr id="176" name="直線コネクタ 175">
            <a:extLst>
              <a:ext uri="{FF2B5EF4-FFF2-40B4-BE49-F238E27FC236}">
                <a16:creationId xmlns:a16="http://schemas.microsoft.com/office/drawing/2014/main" id="{664044D1-46C9-47FE-AEB5-EA642E631BF5}"/>
              </a:ext>
            </a:extLst>
          </p:cNvPr>
          <p:cNvCxnSpPr>
            <a:cxnSpLocks/>
          </p:cNvCxnSpPr>
          <p:nvPr/>
        </p:nvCxnSpPr>
        <p:spPr>
          <a:xfrm flipH="1">
            <a:off x="867228" y="3026067"/>
            <a:ext cx="852098" cy="0"/>
          </a:xfrm>
          <a:prstGeom prst="line">
            <a:avLst/>
          </a:prstGeom>
          <a:noFill/>
          <a:ln w="9525" cap="flat" cmpd="sng" algn="ctr">
            <a:solidFill>
              <a:sysClr val="windowText" lastClr="000000"/>
            </a:solidFill>
            <a:prstDash val="solid"/>
            <a:tailEnd type="none" w="sm" len="sm"/>
          </a:ln>
          <a:effectLst/>
        </p:spPr>
      </p:cxnSp>
      <p:cxnSp>
        <p:nvCxnSpPr>
          <p:cNvPr id="178" name="直線コネクタ 177">
            <a:extLst>
              <a:ext uri="{FF2B5EF4-FFF2-40B4-BE49-F238E27FC236}">
                <a16:creationId xmlns:a16="http://schemas.microsoft.com/office/drawing/2014/main" id="{1D64A244-FC9D-4203-A957-3533CEC611BF}"/>
              </a:ext>
            </a:extLst>
          </p:cNvPr>
          <p:cNvCxnSpPr/>
          <p:nvPr/>
        </p:nvCxnSpPr>
        <p:spPr>
          <a:xfrm flipH="1">
            <a:off x="57250" y="3143349"/>
            <a:ext cx="1445476" cy="0"/>
          </a:xfrm>
          <a:prstGeom prst="line">
            <a:avLst/>
          </a:prstGeom>
          <a:noFill/>
          <a:ln w="9525" cap="flat" cmpd="sng" algn="ctr">
            <a:solidFill>
              <a:sysClr val="windowText" lastClr="000000"/>
            </a:solidFill>
            <a:prstDash val="solid"/>
            <a:tailEnd type="none" w="sm" len="sm"/>
          </a:ln>
          <a:effectLst/>
        </p:spPr>
      </p:cxnSp>
      <p:cxnSp>
        <p:nvCxnSpPr>
          <p:cNvPr id="179" name="直線コネクタ 178">
            <a:extLst>
              <a:ext uri="{FF2B5EF4-FFF2-40B4-BE49-F238E27FC236}">
                <a16:creationId xmlns:a16="http://schemas.microsoft.com/office/drawing/2014/main" id="{CF54080D-BB69-48AD-BFAF-F0245A90F465}"/>
              </a:ext>
            </a:extLst>
          </p:cNvPr>
          <p:cNvCxnSpPr/>
          <p:nvPr/>
        </p:nvCxnSpPr>
        <p:spPr>
          <a:xfrm flipH="1">
            <a:off x="1209378" y="2660267"/>
            <a:ext cx="288031" cy="0"/>
          </a:xfrm>
          <a:prstGeom prst="line">
            <a:avLst/>
          </a:prstGeom>
          <a:noFill/>
          <a:ln w="9525" cap="flat" cmpd="sng" algn="ctr">
            <a:solidFill>
              <a:sysClr val="windowText" lastClr="000000"/>
            </a:solidFill>
            <a:prstDash val="solid"/>
            <a:tailEnd type="none" w="sm" len="sm"/>
          </a:ln>
          <a:effectLst/>
        </p:spPr>
      </p:cxnSp>
      <p:cxnSp>
        <p:nvCxnSpPr>
          <p:cNvPr id="180" name="直線コネクタ 179">
            <a:extLst>
              <a:ext uri="{FF2B5EF4-FFF2-40B4-BE49-F238E27FC236}">
                <a16:creationId xmlns:a16="http://schemas.microsoft.com/office/drawing/2014/main" id="{C8209EDB-953C-46A1-AE51-D255EDAAC215}"/>
              </a:ext>
            </a:extLst>
          </p:cNvPr>
          <p:cNvCxnSpPr/>
          <p:nvPr/>
        </p:nvCxnSpPr>
        <p:spPr bwMode="auto">
          <a:xfrm flipH="1">
            <a:off x="1299600" y="2617977"/>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1" name="テキスト ボックス 180">
            <a:extLst>
              <a:ext uri="{FF2B5EF4-FFF2-40B4-BE49-F238E27FC236}">
                <a16:creationId xmlns:a16="http://schemas.microsoft.com/office/drawing/2014/main" id="{E78D56E2-FBBF-40D2-B36E-5CC7394AC747}"/>
              </a:ext>
            </a:extLst>
          </p:cNvPr>
          <p:cNvSpPr txBox="1"/>
          <p:nvPr/>
        </p:nvSpPr>
        <p:spPr>
          <a:xfrm>
            <a:off x="1282421" y="2466128"/>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82" name="直線コネクタ 181">
            <a:extLst>
              <a:ext uri="{FF2B5EF4-FFF2-40B4-BE49-F238E27FC236}">
                <a16:creationId xmlns:a16="http://schemas.microsoft.com/office/drawing/2014/main" id="{111A74D7-E172-433B-A5A0-2F56372774F1}"/>
              </a:ext>
            </a:extLst>
          </p:cNvPr>
          <p:cNvCxnSpPr/>
          <p:nvPr/>
        </p:nvCxnSpPr>
        <p:spPr>
          <a:xfrm>
            <a:off x="1495591" y="2653582"/>
            <a:ext cx="0" cy="489767"/>
          </a:xfrm>
          <a:prstGeom prst="line">
            <a:avLst/>
          </a:prstGeom>
          <a:noFill/>
          <a:ln w="9525" cap="flat" cmpd="sng" algn="ctr">
            <a:solidFill>
              <a:sysClr val="windowText" lastClr="000000"/>
            </a:solidFill>
            <a:prstDash val="solid"/>
            <a:tailEnd type="none" w="sm" len="sm"/>
          </a:ln>
          <a:effectLst/>
        </p:spPr>
      </p:cxnSp>
      <p:sp>
        <p:nvSpPr>
          <p:cNvPr id="183" name="台形 182">
            <a:extLst>
              <a:ext uri="{FF2B5EF4-FFF2-40B4-BE49-F238E27FC236}">
                <a16:creationId xmlns:a16="http://schemas.microsoft.com/office/drawing/2014/main" id="{268A5E33-AB48-46BE-A2AD-FD4C40910138}"/>
              </a:ext>
            </a:extLst>
          </p:cNvPr>
          <p:cNvSpPr/>
          <p:nvPr/>
        </p:nvSpPr>
        <p:spPr>
          <a:xfrm rot="5400000">
            <a:off x="5242576" y="3568053"/>
            <a:ext cx="513981"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lIns="0" tIns="0" rIns="0" bIns="0" rtlCol="0" anchor="ct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900" kern="0" dirty="0">
                <a:solidFill>
                  <a:prstClr val="black"/>
                </a:solidFill>
                <a:latin typeface="Consolas" panose="020B0609020204030204" pitchFamily="49" charset="0"/>
                <a:ea typeface="ＭＳ Ｐゴシック"/>
                <a:cs typeface="Consolas" panose="020B0609020204030204" pitchFamily="49" charset="0"/>
              </a:rPr>
              <a:t>!=</a:t>
            </a:r>
            <a:endParaRPr kumimoji="1" lang="ja-JP" altLang="en-US" sz="900" b="0" i="0" u="none" strike="noStrike" kern="0" cap="none" spc="0" normalizeH="0" baseline="0" noProof="0" dirty="0">
              <a:ln>
                <a:noFill/>
              </a:ln>
              <a:solidFill>
                <a:prstClr val="black"/>
              </a:solidFill>
              <a:effectLst/>
              <a:uLnTx/>
              <a:uFillTx/>
              <a:latin typeface="Consolas" panose="020B0609020204030204" pitchFamily="49" charset="0"/>
              <a:ea typeface="ＭＳ Ｐゴシック"/>
              <a:cs typeface="Consolas" panose="020B0609020204030204" pitchFamily="49" charset="0"/>
            </a:endParaRPr>
          </a:p>
        </p:txBody>
      </p:sp>
      <p:cxnSp>
        <p:nvCxnSpPr>
          <p:cNvPr id="184" name="直線矢印コネクタ 183">
            <a:extLst>
              <a:ext uri="{FF2B5EF4-FFF2-40B4-BE49-F238E27FC236}">
                <a16:creationId xmlns:a16="http://schemas.microsoft.com/office/drawing/2014/main" id="{F49F8EFA-63FB-4692-88AE-7D9795F2C2F0}"/>
              </a:ext>
            </a:extLst>
          </p:cNvPr>
          <p:cNvCxnSpPr/>
          <p:nvPr/>
        </p:nvCxnSpPr>
        <p:spPr>
          <a:xfrm flipV="1">
            <a:off x="5755638" y="3233903"/>
            <a:ext cx="0" cy="437102"/>
          </a:xfrm>
          <a:prstGeom prst="straightConnector1">
            <a:avLst/>
          </a:prstGeom>
          <a:noFill/>
          <a:ln w="9525" cap="flat" cmpd="sng" algn="ctr">
            <a:solidFill>
              <a:sysClr val="windowText" lastClr="000000"/>
            </a:solidFill>
            <a:prstDash val="solid"/>
            <a:tailEnd type="arrow" w="sm" len="sm"/>
          </a:ln>
          <a:effectLst/>
        </p:spPr>
      </p:cxnSp>
      <p:sp>
        <p:nvSpPr>
          <p:cNvPr id="185" name="テキスト ボックス 184">
            <a:extLst>
              <a:ext uri="{FF2B5EF4-FFF2-40B4-BE49-F238E27FC236}">
                <a16:creationId xmlns:a16="http://schemas.microsoft.com/office/drawing/2014/main" id="{833A7162-4F97-4F4A-852D-6ADF1DBB7569}"/>
              </a:ext>
            </a:extLst>
          </p:cNvPr>
          <p:cNvSpPr txBox="1"/>
          <p:nvPr/>
        </p:nvSpPr>
        <p:spPr>
          <a:xfrm>
            <a:off x="5311754" y="3167404"/>
            <a:ext cx="391133" cy="138499"/>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900" dirty="0" err="1">
                <a:solidFill>
                  <a:prstClr val="black"/>
                </a:solidFill>
                <a:latin typeface="Times New Roman" pitchFamily="18" charset="0"/>
                <a:ea typeface="ＭＳ Ｐゴシック"/>
                <a:cs typeface="Times New Roman" pitchFamily="18" charset="0"/>
              </a:rPr>
              <a:t>w_taken</a:t>
            </a:r>
            <a:endParaRPr kumimoji="1" lang="ja-JP" altLang="en-US" sz="900" dirty="0">
              <a:solidFill>
                <a:prstClr val="black"/>
              </a:solidFill>
              <a:latin typeface="Times New Roman" pitchFamily="18" charset="0"/>
              <a:ea typeface="ＭＳ Ｐゴシック"/>
              <a:cs typeface="Times New Roman" pitchFamily="18" charset="0"/>
            </a:endParaRPr>
          </a:p>
        </p:txBody>
      </p:sp>
      <p:cxnSp>
        <p:nvCxnSpPr>
          <p:cNvPr id="186" name="直線コネクタ 185">
            <a:extLst>
              <a:ext uri="{FF2B5EF4-FFF2-40B4-BE49-F238E27FC236}">
                <a16:creationId xmlns:a16="http://schemas.microsoft.com/office/drawing/2014/main" id="{5667D68E-4492-4681-887D-D311EBFE4956}"/>
              </a:ext>
            </a:extLst>
          </p:cNvPr>
          <p:cNvCxnSpPr/>
          <p:nvPr/>
        </p:nvCxnSpPr>
        <p:spPr bwMode="auto">
          <a:xfrm flipH="1">
            <a:off x="5635266" y="3629540"/>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7" name="テキスト ボックス 186">
            <a:extLst>
              <a:ext uri="{FF2B5EF4-FFF2-40B4-BE49-F238E27FC236}">
                <a16:creationId xmlns:a16="http://schemas.microsoft.com/office/drawing/2014/main" id="{85178A7D-4D28-4985-8ECD-49643D274B75}"/>
              </a:ext>
            </a:extLst>
          </p:cNvPr>
          <p:cNvSpPr txBox="1"/>
          <p:nvPr/>
        </p:nvSpPr>
        <p:spPr>
          <a:xfrm>
            <a:off x="5653011" y="3707208"/>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88" name="直線矢印コネクタ 187">
            <a:extLst>
              <a:ext uri="{FF2B5EF4-FFF2-40B4-BE49-F238E27FC236}">
                <a16:creationId xmlns:a16="http://schemas.microsoft.com/office/drawing/2014/main" id="{8F55CE1D-F891-4B3C-8E79-6A2DB77B3324}"/>
              </a:ext>
            </a:extLst>
          </p:cNvPr>
          <p:cNvCxnSpPr/>
          <p:nvPr/>
        </p:nvCxnSpPr>
        <p:spPr>
          <a:xfrm>
            <a:off x="5161649" y="3555946"/>
            <a:ext cx="229905" cy="0"/>
          </a:xfrm>
          <a:prstGeom prst="straightConnector1">
            <a:avLst/>
          </a:prstGeom>
          <a:noFill/>
          <a:ln w="12700" cap="flat" cmpd="sng" algn="ctr">
            <a:solidFill>
              <a:srgbClr val="00B050"/>
            </a:solidFill>
            <a:prstDash val="solid"/>
            <a:tailEnd type="arrow" w="sm" len="sm"/>
          </a:ln>
          <a:effectLst/>
        </p:spPr>
      </p:cxnSp>
      <p:cxnSp>
        <p:nvCxnSpPr>
          <p:cNvPr id="189" name="直線矢印コネクタ 188">
            <a:extLst>
              <a:ext uri="{FF2B5EF4-FFF2-40B4-BE49-F238E27FC236}">
                <a16:creationId xmlns:a16="http://schemas.microsoft.com/office/drawing/2014/main" id="{3354937C-E135-4D7F-93D5-1DC54584EEBC}"/>
              </a:ext>
            </a:extLst>
          </p:cNvPr>
          <p:cNvCxnSpPr/>
          <p:nvPr/>
        </p:nvCxnSpPr>
        <p:spPr>
          <a:xfrm>
            <a:off x="5247538" y="3783875"/>
            <a:ext cx="144016" cy="0"/>
          </a:xfrm>
          <a:prstGeom prst="straightConnector1">
            <a:avLst/>
          </a:prstGeom>
          <a:noFill/>
          <a:ln w="12700" cap="flat" cmpd="sng" algn="ctr">
            <a:solidFill>
              <a:srgbClr val="00B050"/>
            </a:solidFill>
            <a:prstDash val="solid"/>
            <a:tailEnd type="arrow" w="sm" len="sm"/>
          </a:ln>
          <a:effectLst/>
        </p:spPr>
      </p:cxnSp>
      <p:cxnSp>
        <p:nvCxnSpPr>
          <p:cNvPr id="190" name="直線コネクタ 189">
            <a:extLst>
              <a:ext uri="{FF2B5EF4-FFF2-40B4-BE49-F238E27FC236}">
                <a16:creationId xmlns:a16="http://schemas.microsoft.com/office/drawing/2014/main" id="{CF1686F7-69C8-42F0-A656-45FCCE9BA2E7}"/>
              </a:ext>
            </a:extLst>
          </p:cNvPr>
          <p:cNvCxnSpPr/>
          <p:nvPr/>
        </p:nvCxnSpPr>
        <p:spPr>
          <a:xfrm>
            <a:off x="5167532" y="3550047"/>
            <a:ext cx="0" cy="702000"/>
          </a:xfrm>
          <a:prstGeom prst="line">
            <a:avLst/>
          </a:prstGeom>
          <a:noFill/>
          <a:ln w="9525" cap="flat" cmpd="sng" algn="ctr">
            <a:solidFill>
              <a:sysClr val="windowText" lastClr="000000"/>
            </a:solidFill>
            <a:prstDash val="solid"/>
            <a:tailEnd type="none" w="sm" len="sm"/>
          </a:ln>
          <a:effectLst/>
        </p:spPr>
      </p:cxnSp>
      <p:cxnSp>
        <p:nvCxnSpPr>
          <p:cNvPr id="191" name="直線コネクタ 190">
            <a:extLst>
              <a:ext uri="{FF2B5EF4-FFF2-40B4-BE49-F238E27FC236}">
                <a16:creationId xmlns:a16="http://schemas.microsoft.com/office/drawing/2014/main" id="{949DB046-005C-4C36-B0B7-793D722B1942}"/>
              </a:ext>
            </a:extLst>
          </p:cNvPr>
          <p:cNvCxnSpPr/>
          <p:nvPr/>
        </p:nvCxnSpPr>
        <p:spPr>
          <a:xfrm>
            <a:off x="5247538" y="3779849"/>
            <a:ext cx="0" cy="1008000"/>
          </a:xfrm>
          <a:prstGeom prst="line">
            <a:avLst/>
          </a:prstGeom>
          <a:noFill/>
          <a:ln w="9525" cap="flat" cmpd="sng" algn="ctr">
            <a:solidFill>
              <a:sysClr val="windowText" lastClr="000000"/>
            </a:solidFill>
            <a:prstDash val="solid"/>
            <a:tailEnd type="none" w="sm" len="sm"/>
          </a:ln>
          <a:effectLst/>
        </p:spPr>
      </p:cxnSp>
      <p:sp>
        <p:nvSpPr>
          <p:cNvPr id="192" name="円/楕円 295">
            <a:extLst>
              <a:ext uri="{FF2B5EF4-FFF2-40B4-BE49-F238E27FC236}">
                <a16:creationId xmlns:a16="http://schemas.microsoft.com/office/drawing/2014/main" id="{457697D7-96E9-4FCE-BC97-F1395067B42A}"/>
              </a:ext>
            </a:extLst>
          </p:cNvPr>
          <p:cNvSpPr/>
          <p:nvPr/>
        </p:nvSpPr>
        <p:spPr>
          <a:xfrm>
            <a:off x="5152674" y="4234677"/>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193" name="円/楕円 296">
            <a:extLst>
              <a:ext uri="{FF2B5EF4-FFF2-40B4-BE49-F238E27FC236}">
                <a16:creationId xmlns:a16="http://schemas.microsoft.com/office/drawing/2014/main" id="{68201E9B-F3C0-4601-95EE-C35AFD1B335D}"/>
              </a:ext>
            </a:extLst>
          </p:cNvPr>
          <p:cNvSpPr/>
          <p:nvPr/>
        </p:nvSpPr>
        <p:spPr>
          <a:xfrm>
            <a:off x="5224832" y="4765402"/>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194" name="角丸四角形 297">
            <a:extLst>
              <a:ext uri="{FF2B5EF4-FFF2-40B4-BE49-F238E27FC236}">
                <a16:creationId xmlns:a16="http://schemas.microsoft.com/office/drawing/2014/main" id="{010453F1-E6F7-453F-BA6B-77589EFA3D49}"/>
              </a:ext>
            </a:extLst>
          </p:cNvPr>
          <p:cNvSpPr/>
          <p:nvPr/>
        </p:nvSpPr>
        <p:spPr>
          <a:xfrm>
            <a:off x="6345761" y="3893604"/>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a:ln>
                  <a:noFill/>
                </a:ln>
                <a:solidFill>
                  <a:prstClr val="black"/>
                </a:solidFill>
                <a:effectLst/>
                <a:uLnTx/>
                <a:uFillTx/>
                <a:latin typeface="Calibri"/>
                <a:ea typeface="ＭＳ Ｐゴシック"/>
                <a:cs typeface="+mn-cs"/>
              </a:rPr>
              <a:t>Mux</a:t>
            </a:r>
          </a:p>
        </p:txBody>
      </p:sp>
      <p:sp>
        <p:nvSpPr>
          <p:cNvPr id="195" name="角丸四角形 298">
            <a:extLst>
              <a:ext uri="{FF2B5EF4-FFF2-40B4-BE49-F238E27FC236}">
                <a16:creationId xmlns:a16="http://schemas.microsoft.com/office/drawing/2014/main" id="{9904399C-7227-48EA-9720-BED1D380A89E}"/>
              </a:ext>
            </a:extLst>
          </p:cNvPr>
          <p:cNvSpPr/>
          <p:nvPr/>
        </p:nvSpPr>
        <p:spPr>
          <a:xfrm>
            <a:off x="6346324" y="4469668"/>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r>
              <a:rPr kumimoji="1" lang="en-US" altLang="ja-JP" sz="1050" b="0" i="0" u="none" strike="noStrike" kern="0" cap="none" spc="0" normalizeH="0" baseline="0" noProof="0">
                <a:ln>
                  <a:noFill/>
                </a:ln>
                <a:solidFill>
                  <a:prstClr val="black"/>
                </a:solidFill>
                <a:effectLst/>
                <a:uLnTx/>
                <a:uFillTx/>
                <a:latin typeface="Calibri"/>
                <a:ea typeface="ＭＳ Ｐゴシック"/>
                <a:cs typeface="+mn-cs"/>
              </a:rPr>
              <a:t>Mux</a:t>
            </a:r>
          </a:p>
        </p:txBody>
      </p:sp>
      <p:cxnSp>
        <p:nvCxnSpPr>
          <p:cNvPr id="196" name="直線矢印コネクタ 195">
            <a:extLst>
              <a:ext uri="{FF2B5EF4-FFF2-40B4-BE49-F238E27FC236}">
                <a16:creationId xmlns:a16="http://schemas.microsoft.com/office/drawing/2014/main" id="{E7EA1D6B-914F-491E-9CB7-D1E14DE60675}"/>
              </a:ext>
            </a:extLst>
          </p:cNvPr>
          <p:cNvCxnSpPr/>
          <p:nvPr/>
        </p:nvCxnSpPr>
        <p:spPr>
          <a:xfrm>
            <a:off x="5937402" y="4264432"/>
            <a:ext cx="384544" cy="0"/>
          </a:xfrm>
          <a:prstGeom prst="straightConnector1">
            <a:avLst/>
          </a:prstGeom>
          <a:noFill/>
          <a:ln w="9525" cap="flat" cmpd="sng" algn="ctr">
            <a:solidFill>
              <a:sysClr val="windowText" lastClr="000000"/>
            </a:solidFill>
            <a:prstDash val="solid"/>
            <a:tailEnd type="arrow" w="sm" len="sm"/>
          </a:ln>
          <a:effectLst/>
        </p:spPr>
      </p:cxnSp>
      <p:cxnSp>
        <p:nvCxnSpPr>
          <p:cNvPr id="197" name="直線矢印コネクタ 196">
            <a:extLst>
              <a:ext uri="{FF2B5EF4-FFF2-40B4-BE49-F238E27FC236}">
                <a16:creationId xmlns:a16="http://schemas.microsoft.com/office/drawing/2014/main" id="{29D0E266-1CDE-4042-8975-5755D4267F57}"/>
              </a:ext>
            </a:extLst>
          </p:cNvPr>
          <p:cNvCxnSpPr/>
          <p:nvPr/>
        </p:nvCxnSpPr>
        <p:spPr>
          <a:xfrm>
            <a:off x="5935385" y="4619956"/>
            <a:ext cx="396000" cy="0"/>
          </a:xfrm>
          <a:prstGeom prst="straightConnector1">
            <a:avLst/>
          </a:prstGeom>
          <a:noFill/>
          <a:ln w="9525" cap="flat" cmpd="sng" algn="ctr">
            <a:solidFill>
              <a:sysClr val="windowText" lastClr="000000"/>
            </a:solidFill>
            <a:prstDash val="solid"/>
            <a:tailEnd type="arrow" w="sm" len="sm"/>
          </a:ln>
          <a:effectLst/>
        </p:spPr>
      </p:cxnSp>
      <p:cxnSp>
        <p:nvCxnSpPr>
          <p:cNvPr id="198" name="直線矢印コネクタ 197">
            <a:extLst>
              <a:ext uri="{FF2B5EF4-FFF2-40B4-BE49-F238E27FC236}">
                <a16:creationId xmlns:a16="http://schemas.microsoft.com/office/drawing/2014/main" id="{A23C12E5-DF5A-4658-B45D-4B11C58E1C2A}"/>
              </a:ext>
            </a:extLst>
          </p:cNvPr>
          <p:cNvCxnSpPr/>
          <p:nvPr/>
        </p:nvCxnSpPr>
        <p:spPr>
          <a:xfrm>
            <a:off x="6235652" y="4857021"/>
            <a:ext cx="99412" cy="0"/>
          </a:xfrm>
          <a:prstGeom prst="straightConnector1">
            <a:avLst/>
          </a:prstGeom>
          <a:noFill/>
          <a:ln w="12700" cap="flat" cmpd="sng" algn="ctr">
            <a:solidFill>
              <a:srgbClr val="C00000"/>
            </a:solidFill>
            <a:prstDash val="solid"/>
            <a:tailEnd type="arrow" w="sm" len="sm"/>
          </a:ln>
          <a:effectLst/>
        </p:spPr>
      </p:cxnSp>
      <p:cxnSp>
        <p:nvCxnSpPr>
          <p:cNvPr id="199" name="直線矢印コネクタ 198">
            <a:extLst>
              <a:ext uri="{FF2B5EF4-FFF2-40B4-BE49-F238E27FC236}">
                <a16:creationId xmlns:a16="http://schemas.microsoft.com/office/drawing/2014/main" id="{8486825D-48CC-48EC-93A2-3D705BE49D82}"/>
              </a:ext>
            </a:extLst>
          </p:cNvPr>
          <p:cNvCxnSpPr/>
          <p:nvPr/>
        </p:nvCxnSpPr>
        <p:spPr>
          <a:xfrm>
            <a:off x="6233271" y="4135015"/>
            <a:ext cx="99412" cy="0"/>
          </a:xfrm>
          <a:prstGeom prst="straightConnector1">
            <a:avLst/>
          </a:prstGeom>
          <a:noFill/>
          <a:ln w="12700" cap="flat" cmpd="sng" algn="ctr">
            <a:solidFill>
              <a:srgbClr val="C00000"/>
            </a:solidFill>
            <a:prstDash val="solid"/>
            <a:tailEnd type="arrow" w="sm" len="sm"/>
          </a:ln>
          <a:effectLst/>
        </p:spPr>
      </p:cxnSp>
      <p:cxnSp>
        <p:nvCxnSpPr>
          <p:cNvPr id="200" name="直線コネクタ 199">
            <a:extLst>
              <a:ext uri="{FF2B5EF4-FFF2-40B4-BE49-F238E27FC236}">
                <a16:creationId xmlns:a16="http://schemas.microsoft.com/office/drawing/2014/main" id="{6152A68E-3258-4B13-B3A1-5328AF75967B}"/>
              </a:ext>
            </a:extLst>
          </p:cNvPr>
          <p:cNvCxnSpPr/>
          <p:nvPr/>
        </p:nvCxnSpPr>
        <p:spPr>
          <a:xfrm>
            <a:off x="6235652" y="4136095"/>
            <a:ext cx="0" cy="1602000"/>
          </a:xfrm>
          <a:prstGeom prst="line">
            <a:avLst/>
          </a:prstGeom>
          <a:noFill/>
          <a:ln w="12700" cap="flat" cmpd="sng" algn="ctr">
            <a:solidFill>
              <a:srgbClr val="C00000"/>
            </a:solidFill>
            <a:prstDash val="solid"/>
            <a:tailEnd type="none" w="sm" len="sm"/>
          </a:ln>
          <a:effectLst/>
        </p:spPr>
      </p:cxnSp>
      <p:cxnSp>
        <p:nvCxnSpPr>
          <p:cNvPr id="201" name="直線コネクタ 200">
            <a:extLst>
              <a:ext uri="{FF2B5EF4-FFF2-40B4-BE49-F238E27FC236}">
                <a16:creationId xmlns:a16="http://schemas.microsoft.com/office/drawing/2014/main" id="{81D985B2-274F-4BC9-8A04-52301E4963D2}"/>
              </a:ext>
            </a:extLst>
          </p:cNvPr>
          <p:cNvCxnSpPr/>
          <p:nvPr/>
        </p:nvCxnSpPr>
        <p:spPr>
          <a:xfrm flipH="1">
            <a:off x="6225800" y="5732808"/>
            <a:ext cx="1096838" cy="0"/>
          </a:xfrm>
          <a:prstGeom prst="line">
            <a:avLst/>
          </a:prstGeom>
          <a:noFill/>
          <a:ln w="12700" cap="flat" cmpd="sng" algn="ctr">
            <a:solidFill>
              <a:srgbClr val="C00000"/>
            </a:solidFill>
            <a:prstDash val="solid"/>
            <a:tailEnd type="none" w="sm" len="sm"/>
          </a:ln>
          <a:effectLst/>
        </p:spPr>
      </p:cxnSp>
      <p:sp>
        <p:nvSpPr>
          <p:cNvPr id="202" name="円/楕円 305">
            <a:extLst>
              <a:ext uri="{FF2B5EF4-FFF2-40B4-BE49-F238E27FC236}">
                <a16:creationId xmlns:a16="http://schemas.microsoft.com/office/drawing/2014/main" id="{38C58909-6FC6-4475-B303-2ED194F28479}"/>
              </a:ext>
            </a:extLst>
          </p:cNvPr>
          <p:cNvSpPr/>
          <p:nvPr/>
        </p:nvSpPr>
        <p:spPr>
          <a:xfrm>
            <a:off x="7293804" y="4755633"/>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cxnSp>
        <p:nvCxnSpPr>
          <p:cNvPr id="203" name="直線矢印コネクタ 202">
            <a:extLst>
              <a:ext uri="{FF2B5EF4-FFF2-40B4-BE49-F238E27FC236}">
                <a16:creationId xmlns:a16="http://schemas.microsoft.com/office/drawing/2014/main" id="{5901BAFF-0672-4AC6-BBAC-5417DEF88D35}"/>
              </a:ext>
            </a:extLst>
          </p:cNvPr>
          <p:cNvCxnSpPr/>
          <p:nvPr/>
        </p:nvCxnSpPr>
        <p:spPr>
          <a:xfrm>
            <a:off x="6117828" y="4727070"/>
            <a:ext cx="213643" cy="0"/>
          </a:xfrm>
          <a:prstGeom prst="straightConnector1">
            <a:avLst/>
          </a:prstGeom>
          <a:noFill/>
          <a:ln w="12700" cap="flat" cmpd="sng" algn="ctr">
            <a:solidFill>
              <a:srgbClr val="0066FF"/>
            </a:solidFill>
            <a:prstDash val="solid"/>
            <a:tailEnd type="arrow" w="sm" len="sm"/>
          </a:ln>
          <a:effectLst/>
        </p:spPr>
      </p:cxnSp>
      <p:cxnSp>
        <p:nvCxnSpPr>
          <p:cNvPr id="204" name="直線矢印コネクタ 203">
            <a:extLst>
              <a:ext uri="{FF2B5EF4-FFF2-40B4-BE49-F238E27FC236}">
                <a16:creationId xmlns:a16="http://schemas.microsoft.com/office/drawing/2014/main" id="{FBA3AA1D-188C-4074-BF8A-9B5A0D53DBA9}"/>
              </a:ext>
            </a:extLst>
          </p:cNvPr>
          <p:cNvCxnSpPr/>
          <p:nvPr/>
        </p:nvCxnSpPr>
        <p:spPr>
          <a:xfrm>
            <a:off x="6115447" y="4010144"/>
            <a:ext cx="216024" cy="0"/>
          </a:xfrm>
          <a:prstGeom prst="straightConnector1">
            <a:avLst/>
          </a:prstGeom>
          <a:noFill/>
          <a:ln w="12700" cap="flat" cmpd="sng" algn="ctr">
            <a:solidFill>
              <a:srgbClr val="0066FF"/>
            </a:solidFill>
            <a:prstDash val="solid"/>
            <a:tailEnd type="arrow" w="sm" len="sm"/>
          </a:ln>
          <a:effectLst/>
        </p:spPr>
      </p:cxnSp>
      <p:cxnSp>
        <p:nvCxnSpPr>
          <p:cNvPr id="205" name="直線コネクタ 204">
            <a:extLst>
              <a:ext uri="{FF2B5EF4-FFF2-40B4-BE49-F238E27FC236}">
                <a16:creationId xmlns:a16="http://schemas.microsoft.com/office/drawing/2014/main" id="{7D68B4D0-2B1C-4E0B-820F-962631418A9B}"/>
              </a:ext>
            </a:extLst>
          </p:cNvPr>
          <p:cNvCxnSpPr/>
          <p:nvPr/>
        </p:nvCxnSpPr>
        <p:spPr>
          <a:xfrm>
            <a:off x="6117828" y="4006143"/>
            <a:ext cx="0" cy="1836000"/>
          </a:xfrm>
          <a:prstGeom prst="line">
            <a:avLst/>
          </a:prstGeom>
          <a:noFill/>
          <a:ln w="12700" cap="flat" cmpd="sng" algn="ctr">
            <a:solidFill>
              <a:srgbClr val="0066FF"/>
            </a:solidFill>
            <a:prstDash val="solid"/>
            <a:tailEnd type="none" w="sm" len="sm"/>
          </a:ln>
          <a:effectLst/>
        </p:spPr>
      </p:cxnSp>
      <p:cxnSp>
        <p:nvCxnSpPr>
          <p:cNvPr id="206" name="直線コネクタ 205">
            <a:extLst>
              <a:ext uri="{FF2B5EF4-FFF2-40B4-BE49-F238E27FC236}">
                <a16:creationId xmlns:a16="http://schemas.microsoft.com/office/drawing/2014/main" id="{E47C9E52-00CC-4E60-B3F7-232368FF426C}"/>
              </a:ext>
            </a:extLst>
          </p:cNvPr>
          <p:cNvCxnSpPr/>
          <p:nvPr/>
        </p:nvCxnSpPr>
        <p:spPr>
          <a:xfrm flipH="1">
            <a:off x="6115447" y="5842143"/>
            <a:ext cx="3300341" cy="0"/>
          </a:xfrm>
          <a:prstGeom prst="line">
            <a:avLst/>
          </a:prstGeom>
          <a:noFill/>
          <a:ln w="12700" cap="flat" cmpd="sng" algn="ctr">
            <a:solidFill>
              <a:srgbClr val="0066FF"/>
            </a:solidFill>
            <a:prstDash val="solid"/>
            <a:tailEnd type="none" w="sm" len="sm"/>
          </a:ln>
          <a:effectLst/>
        </p:spPr>
      </p:cxnSp>
      <p:sp>
        <p:nvSpPr>
          <p:cNvPr id="207" name="円/楕円 310">
            <a:extLst>
              <a:ext uri="{FF2B5EF4-FFF2-40B4-BE49-F238E27FC236}">
                <a16:creationId xmlns:a16="http://schemas.microsoft.com/office/drawing/2014/main" id="{0D49F9FA-B0D6-460D-BFC5-AF52E2A1449F}"/>
              </a:ext>
            </a:extLst>
          </p:cNvPr>
          <p:cNvSpPr/>
          <p:nvPr/>
        </p:nvSpPr>
        <p:spPr>
          <a:xfrm>
            <a:off x="9386860" y="5471513"/>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208" name="円/楕円 311">
            <a:extLst>
              <a:ext uri="{FF2B5EF4-FFF2-40B4-BE49-F238E27FC236}">
                <a16:creationId xmlns:a16="http://schemas.microsoft.com/office/drawing/2014/main" id="{28435E97-B9CC-4EB9-8978-F5628E99EBF5}"/>
              </a:ext>
            </a:extLst>
          </p:cNvPr>
          <p:cNvSpPr/>
          <p:nvPr/>
        </p:nvSpPr>
        <p:spPr>
          <a:xfrm>
            <a:off x="6212744" y="4836017"/>
            <a:ext cx="45719" cy="45719"/>
          </a:xfrm>
          <a:prstGeom prst="ellipse">
            <a:avLst/>
          </a:prstGeom>
          <a:solidFill>
            <a:srgbClr val="C00000"/>
          </a:solidFill>
          <a:ln w="12700" cap="flat" cmpd="sng" algn="ctr">
            <a:solidFill>
              <a:srgbClr val="C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209" name="円/楕円 312">
            <a:extLst>
              <a:ext uri="{FF2B5EF4-FFF2-40B4-BE49-F238E27FC236}">
                <a16:creationId xmlns:a16="http://schemas.microsoft.com/office/drawing/2014/main" id="{076D24FD-E036-47D8-A132-BA1BAC51E2C9}"/>
              </a:ext>
            </a:extLst>
          </p:cNvPr>
          <p:cNvSpPr/>
          <p:nvPr/>
        </p:nvSpPr>
        <p:spPr>
          <a:xfrm>
            <a:off x="6095918" y="4700854"/>
            <a:ext cx="45719" cy="45719"/>
          </a:xfrm>
          <a:prstGeom prst="ellipse">
            <a:avLst/>
          </a:prstGeom>
          <a:solidFill>
            <a:srgbClr val="0066FF"/>
          </a:solidFill>
          <a:ln w="12700" cap="flat" cmpd="sng" algn="ctr">
            <a:solidFill>
              <a:srgbClr val="0066FF"/>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210" name="テキスト ボックス 209">
            <a:extLst>
              <a:ext uri="{FF2B5EF4-FFF2-40B4-BE49-F238E27FC236}">
                <a16:creationId xmlns:a16="http://schemas.microsoft.com/office/drawing/2014/main" id="{92A3C94A-7002-4CEF-A14E-218B5FFC1327}"/>
              </a:ext>
            </a:extLst>
          </p:cNvPr>
          <p:cNvSpPr txBox="1"/>
          <p:nvPr/>
        </p:nvSpPr>
        <p:spPr>
          <a:xfrm>
            <a:off x="3729658" y="4176861"/>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a:solidFill>
                  <a:prstClr val="black"/>
                </a:solidFill>
                <a:latin typeface="Times New Roman" pitchFamily="18" charset="0"/>
                <a:ea typeface="ＭＳ Ｐゴシック"/>
                <a:cs typeface="Times New Roman" pitchFamily="18" charset="0"/>
              </a:rPr>
              <a:t>w_rs2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211" name="直線コネクタ 210">
            <a:extLst>
              <a:ext uri="{FF2B5EF4-FFF2-40B4-BE49-F238E27FC236}">
                <a16:creationId xmlns:a16="http://schemas.microsoft.com/office/drawing/2014/main" id="{35B06AC2-AE7D-4AD4-864B-5EA48E584671}"/>
              </a:ext>
            </a:extLst>
          </p:cNvPr>
          <p:cNvCxnSpPr>
            <a:cxnSpLocks/>
          </p:cNvCxnSpPr>
          <p:nvPr/>
        </p:nvCxnSpPr>
        <p:spPr>
          <a:xfrm>
            <a:off x="2145514" y="2492896"/>
            <a:ext cx="0" cy="1362878"/>
          </a:xfrm>
          <a:prstGeom prst="line">
            <a:avLst/>
          </a:prstGeom>
          <a:noFill/>
          <a:ln w="9525" cap="flat" cmpd="sng" algn="ctr">
            <a:solidFill>
              <a:sysClr val="windowText" lastClr="000000"/>
            </a:solidFill>
            <a:prstDash val="solid"/>
            <a:tailEnd type="none" w="sm" len="sm"/>
          </a:ln>
          <a:effectLst/>
        </p:spPr>
      </p:cxnSp>
      <p:cxnSp>
        <p:nvCxnSpPr>
          <p:cNvPr id="216" name="直線コネクタ 215">
            <a:extLst>
              <a:ext uri="{FF2B5EF4-FFF2-40B4-BE49-F238E27FC236}">
                <a16:creationId xmlns:a16="http://schemas.microsoft.com/office/drawing/2014/main" id="{282E07E7-CF24-4811-85AC-AE0F581EF001}"/>
              </a:ext>
            </a:extLst>
          </p:cNvPr>
          <p:cNvCxnSpPr>
            <a:cxnSpLocks/>
          </p:cNvCxnSpPr>
          <p:nvPr/>
        </p:nvCxnSpPr>
        <p:spPr>
          <a:xfrm flipH="1">
            <a:off x="581456" y="3861048"/>
            <a:ext cx="1564058" cy="0"/>
          </a:xfrm>
          <a:prstGeom prst="line">
            <a:avLst/>
          </a:prstGeom>
          <a:noFill/>
          <a:ln w="9525" cap="flat" cmpd="sng" algn="ctr">
            <a:solidFill>
              <a:sysClr val="windowText" lastClr="000000"/>
            </a:solidFill>
            <a:prstDash val="solid"/>
            <a:tailEnd type="none" w="sm" len="sm"/>
          </a:ln>
          <a:effectLst/>
        </p:spPr>
      </p:cxnSp>
      <p:sp>
        <p:nvSpPr>
          <p:cNvPr id="218" name="円/楕円 374">
            <a:extLst>
              <a:ext uri="{FF2B5EF4-FFF2-40B4-BE49-F238E27FC236}">
                <a16:creationId xmlns:a16="http://schemas.microsoft.com/office/drawing/2014/main" id="{D1A148D3-6791-4789-B879-4D4C76D2B5A3}"/>
              </a:ext>
            </a:extLst>
          </p:cNvPr>
          <p:cNvSpPr/>
          <p:nvPr/>
        </p:nvSpPr>
        <p:spPr>
          <a:xfrm>
            <a:off x="569814" y="3835649"/>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1280160" eaLnBrk="1" fontAlgn="auto" latinLnBrk="0" hangingPunct="1">
              <a:lnSpc>
                <a:spcPct val="100000"/>
              </a:lnSpc>
              <a:spcBef>
                <a:spcPts val="0"/>
              </a:spcBef>
              <a:spcAft>
                <a:spcPts val="0"/>
              </a:spcAft>
              <a:buClrTx/>
              <a:buSzTx/>
              <a:buFontTx/>
              <a:buNone/>
              <a:tabLst/>
              <a:defRPr/>
            </a:pPr>
            <a:endParaRPr kumimoji="1" lang="ja-JP" altLang="en-US" sz="3200" b="0" i="0" u="none" strike="noStrike" kern="0" cap="none" spc="0" normalizeH="0" baseline="0" noProof="0">
              <a:ln>
                <a:noFill/>
              </a:ln>
              <a:solidFill>
                <a:prstClr val="white"/>
              </a:solidFill>
              <a:effectLst/>
              <a:uLnTx/>
              <a:uFillTx/>
              <a:latin typeface="Calibri"/>
              <a:ea typeface="ＭＳ Ｐゴシック"/>
              <a:cs typeface="+mn-cs"/>
            </a:endParaRPr>
          </a:p>
        </p:txBody>
      </p:sp>
      <p:sp>
        <p:nvSpPr>
          <p:cNvPr id="219" name="テキスト ボックス 218">
            <a:extLst>
              <a:ext uri="{FF2B5EF4-FFF2-40B4-BE49-F238E27FC236}">
                <a16:creationId xmlns:a16="http://schemas.microsoft.com/office/drawing/2014/main" id="{927786C3-0593-480A-B1F1-FEF0D8F1751A}"/>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4742484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lang="ja-JP" altLang="en-US">
                <a:solidFill>
                  <a:schemeClr val="accent1">
                    <a:lumMod val="50000"/>
                  </a:schemeClr>
                </a:solidFill>
              </a:rPr>
              <a:t>注意点（このページは削除すること）</a:t>
            </a:r>
            <a:endParaRPr kumimoji="1" lang="ja-JP" altLang="en-US" dirty="0">
              <a:solidFill>
                <a:schemeClr val="accent1">
                  <a:lumMod val="50000"/>
                </a:schemeClr>
              </a:solidFill>
            </a:endParaRPr>
          </a:p>
        </p:txBody>
      </p:sp>
      <p:sp>
        <p:nvSpPr>
          <p:cNvPr id="3" name="コンテンツ プレースホルダー 2">
            <a:extLst>
              <a:ext uri="{FF2B5EF4-FFF2-40B4-BE49-F238E27FC236}">
                <a16:creationId xmlns:a16="http://schemas.microsoft.com/office/drawing/2014/main" id="{44B97B6B-17DC-4F42-B3D1-3F9ED5F4DF43}"/>
              </a:ext>
            </a:extLst>
          </p:cNvPr>
          <p:cNvSpPr>
            <a:spLocks noGrp="1"/>
          </p:cNvSpPr>
          <p:nvPr>
            <p:ph idx="1"/>
          </p:nvPr>
        </p:nvSpPr>
        <p:spPr/>
        <p:txBody>
          <a:bodyPr/>
          <a:lstStyle/>
          <a:p>
            <a:pPr>
              <a:buFont typeface="Arial" panose="020B0604020202020204" pitchFamily="34" charset="0"/>
              <a:buChar char="•"/>
            </a:pPr>
            <a:r>
              <a:rPr kumimoji="1" lang="ja-JP" altLang="en-US" sz="2000"/>
              <a:t>１ページのスライドの赤色の文字を適切に修正すること．</a:t>
            </a:r>
            <a:endParaRPr kumimoji="1" lang="en-US" altLang="ja-JP" sz="2000"/>
          </a:p>
          <a:p>
            <a:pPr lvl="1">
              <a:buFont typeface="Arial" panose="020B0604020202020204" pitchFamily="34" charset="0"/>
              <a:buChar char="•"/>
            </a:pPr>
            <a:r>
              <a:rPr lang="ja-JP" altLang="en-US" sz="2000"/>
              <a:t>タイトルには設計したプロセッサの特徴などを用いた適切な名前を記載すること．</a:t>
            </a:r>
            <a:endParaRPr lang="en-US" altLang="ja-JP" sz="2000"/>
          </a:p>
          <a:p>
            <a:pPr lvl="1">
              <a:buFont typeface="Arial" panose="020B0604020202020204" pitchFamily="34" charset="0"/>
              <a:buChar char="•"/>
            </a:pPr>
            <a:r>
              <a:rPr lang="en-US" altLang="ja-JP" sz="2000">
                <a:solidFill>
                  <a:srgbClr val="C00000"/>
                </a:solidFill>
              </a:rPr>
              <a:t>XX </a:t>
            </a:r>
            <a:r>
              <a:rPr lang="ja-JP" altLang="en-US" sz="2000">
                <a:solidFill>
                  <a:schemeClr val="tx1"/>
                </a:solidFill>
              </a:rPr>
              <a:t>にはグループ番号を記載する．その下にグループの名前を記載する．</a:t>
            </a:r>
            <a:endParaRPr lang="en-US" altLang="ja-JP" sz="2000">
              <a:solidFill>
                <a:schemeClr val="tx1"/>
              </a:solidFill>
            </a:endParaRPr>
          </a:p>
          <a:p>
            <a:pPr>
              <a:buFont typeface="Arial" panose="020B0604020202020204" pitchFamily="34" charset="0"/>
              <a:buChar char="•"/>
            </a:pPr>
            <a:r>
              <a:rPr lang="ja-JP" altLang="en-US" sz="2000">
                <a:solidFill>
                  <a:schemeClr val="tx1"/>
                </a:solidFill>
              </a:rPr>
              <a:t>このスライドの右下にページ番号を記載すること．</a:t>
            </a:r>
          </a:p>
          <a:p>
            <a:pPr>
              <a:buFont typeface="Arial" panose="020B0604020202020204" pitchFamily="34" charset="0"/>
              <a:buChar char="•"/>
            </a:pPr>
            <a:endParaRPr kumimoji="1" lang="ja-JP" altLang="en-US" sz="2000"/>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2</a:t>
            </a:fld>
            <a:endParaRPr kumimoji="0" lang="en-US" altLang="ja-JP" sz="1600" dirty="0">
              <a:solidFill>
                <a:srgbClr val="000000"/>
              </a:solidFill>
            </a:endParaRPr>
          </a:p>
        </p:txBody>
      </p:sp>
      <p:sp>
        <p:nvSpPr>
          <p:cNvPr id="7" name="テキスト ボックス 6">
            <a:extLst>
              <a:ext uri="{FF2B5EF4-FFF2-40B4-BE49-F238E27FC236}">
                <a16:creationId xmlns:a16="http://schemas.microsoft.com/office/drawing/2014/main" id="{5CBC2687-A9E8-4A16-B337-90616FA16F9E}"/>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2910630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50838" y="33047"/>
            <a:ext cx="8812212" cy="777875"/>
          </a:xfrm>
        </p:spPr>
        <p:txBody>
          <a:bodyPr/>
          <a:lstStyle/>
          <a:p>
            <a:r>
              <a:rPr lang="ja-JP" altLang="en-US" dirty="0"/>
              <a:t>設計したプロセッサ</a:t>
            </a:r>
            <a:r>
              <a:rPr lang="ja-JP" altLang="en-US"/>
              <a:t>と性能 </a:t>
            </a:r>
            <a:r>
              <a:rPr lang="en-US" altLang="ja-JP" b="1"/>
              <a:t>Perf</a:t>
            </a:r>
            <a:endParaRPr kumimoji="1" lang="ja-JP" altLang="en-US" b="1" dirty="0"/>
          </a:p>
        </p:txBody>
      </p:sp>
      <p:sp>
        <p:nvSpPr>
          <p:cNvPr id="3" name="コンテンツ プレースホルダー 2"/>
          <p:cNvSpPr>
            <a:spLocks noGrp="1"/>
          </p:cNvSpPr>
          <p:nvPr>
            <p:ph idx="1"/>
          </p:nvPr>
        </p:nvSpPr>
        <p:spPr>
          <a:xfrm>
            <a:off x="203804" y="1119188"/>
            <a:ext cx="9430509" cy="4974108"/>
          </a:xfrm>
        </p:spPr>
        <p:txBody>
          <a:bodyPr/>
          <a:lstStyle/>
          <a:p>
            <a:pPr>
              <a:buFont typeface="Arial" panose="020B0604020202020204" pitchFamily="34" charset="0"/>
              <a:buChar char="•"/>
            </a:pPr>
            <a:r>
              <a:rPr lang="en-US" altLang="ja-JP" sz="2000"/>
              <a:t>Vivado </a:t>
            </a:r>
            <a:r>
              <a:rPr lang="ja-JP" altLang="en-US" sz="2000"/>
              <a:t>の最適化オプション</a:t>
            </a:r>
            <a:endParaRPr lang="en-US" altLang="ja-JP" sz="2000"/>
          </a:p>
          <a:p>
            <a:pPr lvl="1">
              <a:buFont typeface="Arial" panose="020B0604020202020204" pitchFamily="34" charset="0"/>
              <a:buChar char="•"/>
            </a:pPr>
            <a:r>
              <a:rPr lang="en-US" altLang="ja-JP" sz="1800"/>
              <a:t>Synthesis -&gt; Strategy : </a:t>
            </a:r>
            <a:r>
              <a:rPr lang="en-US" altLang="ja-JP" sz="1800">
                <a:solidFill>
                  <a:srgbClr val="C00000"/>
                </a:solidFill>
              </a:rPr>
              <a:t>Flow_PerfOptimized_high</a:t>
            </a:r>
          </a:p>
          <a:p>
            <a:pPr lvl="1">
              <a:buFont typeface="Arial" panose="020B0604020202020204" pitchFamily="34" charset="0"/>
              <a:buChar char="•"/>
            </a:pPr>
            <a:r>
              <a:rPr lang="en-US" altLang="ja-JP" sz="1800"/>
              <a:t>Implementation -&gt; Strategy:</a:t>
            </a:r>
            <a:r>
              <a:rPr lang="ja-JP" altLang="en-US" sz="1800"/>
              <a:t> </a:t>
            </a:r>
            <a:r>
              <a:rPr lang="en-US" altLang="ja-JP" sz="1800">
                <a:solidFill>
                  <a:srgbClr val="C00000"/>
                </a:solidFill>
              </a:rPr>
              <a:t>Performance_ExplorePostRoutePhysOpt</a:t>
            </a:r>
          </a:p>
          <a:p>
            <a:pPr>
              <a:buFont typeface="Arial" panose="020B0604020202020204" pitchFamily="34" charset="0"/>
              <a:buChar char="•"/>
            </a:pPr>
            <a:endParaRPr kumimoji="1" lang="en-US" altLang="ja-JP" sz="2000"/>
          </a:p>
          <a:p>
            <a:pPr>
              <a:buFont typeface="Arial" panose="020B0604020202020204" pitchFamily="34" charset="0"/>
              <a:buChar char="•"/>
            </a:pPr>
            <a:r>
              <a:rPr kumimoji="1" lang="ja-JP" altLang="en-US" sz="2000"/>
              <a:t>動作周波数 </a:t>
            </a:r>
            <a:r>
              <a:rPr kumimoji="1" lang="en-US" altLang="ja-JP" sz="2000" b="1"/>
              <a:t>f</a:t>
            </a:r>
            <a:r>
              <a:rPr kumimoji="1" lang="en-US" altLang="ja-JP" sz="2000"/>
              <a:t> :</a:t>
            </a:r>
            <a:r>
              <a:rPr kumimoji="1" lang="ja-JP" altLang="en-US" sz="2000"/>
              <a:t> </a:t>
            </a:r>
            <a:r>
              <a:rPr lang="en-US" altLang="ja-JP" sz="2000">
                <a:solidFill>
                  <a:srgbClr val="C00000"/>
                </a:solidFill>
              </a:rPr>
              <a:t>6</a:t>
            </a:r>
            <a:r>
              <a:rPr kumimoji="1" lang="en-US" altLang="ja-JP" sz="2000">
                <a:solidFill>
                  <a:srgbClr val="C00000"/>
                </a:solidFill>
              </a:rPr>
              <a:t>0 </a:t>
            </a:r>
            <a:r>
              <a:rPr kumimoji="1" lang="en-US" altLang="ja-JP" sz="2000"/>
              <a:t>MHz</a:t>
            </a:r>
            <a:endParaRPr kumimoji="1" lang="en-US" altLang="ja-JP" sz="2000" dirty="0"/>
          </a:p>
          <a:p>
            <a:pPr>
              <a:buFont typeface="Arial" panose="020B0604020202020204" pitchFamily="34" charset="0"/>
              <a:buChar char="•"/>
            </a:pPr>
            <a:r>
              <a:rPr lang="ja-JP" altLang="en-US" sz="2000"/>
              <a:t>プロセッサの </a:t>
            </a:r>
            <a:r>
              <a:rPr lang="en-US" altLang="ja-JP" sz="2000" b="1"/>
              <a:t>IPC</a:t>
            </a:r>
            <a:r>
              <a:rPr lang="en-US" altLang="ja-JP" sz="2000"/>
              <a:t> = n / cycles : </a:t>
            </a:r>
            <a:r>
              <a:rPr lang="en-US" altLang="ja-JP" sz="2000">
                <a:solidFill>
                  <a:srgbClr val="C00000"/>
                </a:solidFill>
              </a:rPr>
              <a:t>0.500</a:t>
            </a:r>
          </a:p>
          <a:p>
            <a:pPr lvl="1">
              <a:buFont typeface="Arial" panose="020B0604020202020204" pitchFamily="34" charset="0"/>
              <a:buChar char="•"/>
            </a:pPr>
            <a:r>
              <a:rPr lang="ja-JP" altLang="en-US" sz="1800"/>
              <a:t>プログラムの実行命令数 </a:t>
            </a:r>
            <a:r>
              <a:rPr lang="en-US" altLang="ja-JP" sz="1800"/>
              <a:t>(n) : </a:t>
            </a:r>
            <a:r>
              <a:rPr lang="en-US" altLang="ja-JP" sz="1800">
                <a:solidFill>
                  <a:schemeClr val="tx2"/>
                </a:solidFill>
              </a:rPr>
              <a:t>129,077</a:t>
            </a:r>
          </a:p>
          <a:p>
            <a:pPr lvl="1">
              <a:buFont typeface="Arial" panose="020B0604020202020204" pitchFamily="34" charset="0"/>
              <a:buChar char="•"/>
            </a:pPr>
            <a:r>
              <a:rPr lang="ja-JP" altLang="en-US" sz="1800">
                <a:solidFill>
                  <a:schemeClr val="tx2"/>
                </a:solidFill>
              </a:rPr>
              <a:t>プロセッサの実行サイクル数 </a:t>
            </a:r>
            <a:r>
              <a:rPr lang="en-US" altLang="ja-JP" sz="1800">
                <a:solidFill>
                  <a:schemeClr val="tx2"/>
                </a:solidFill>
              </a:rPr>
              <a:t>(cycles) </a:t>
            </a:r>
            <a:r>
              <a:rPr lang="ja-JP" altLang="en-US" sz="1800">
                <a:solidFill>
                  <a:schemeClr val="tx2"/>
                </a:solidFill>
              </a:rPr>
              <a:t>： </a:t>
            </a:r>
            <a:r>
              <a:rPr lang="en-US" altLang="ja-JP" sz="1800">
                <a:solidFill>
                  <a:srgbClr val="C00000"/>
                </a:solidFill>
              </a:rPr>
              <a:t>258,154</a:t>
            </a:r>
          </a:p>
          <a:p>
            <a:pPr lvl="1">
              <a:buFont typeface="Arial" panose="020B0604020202020204" pitchFamily="34" charset="0"/>
              <a:buChar char="•"/>
            </a:pPr>
            <a:endParaRPr lang="en-US" altLang="ja-JP" sz="1800" dirty="0">
              <a:solidFill>
                <a:schemeClr val="tx2"/>
              </a:solidFill>
            </a:endParaRPr>
          </a:p>
          <a:p>
            <a:pPr>
              <a:buFont typeface="Arial" panose="020B0604020202020204" pitchFamily="34" charset="0"/>
              <a:buChar char="•"/>
            </a:pPr>
            <a:r>
              <a:rPr lang="ja-JP" altLang="en-US" sz="2000"/>
              <a:t>プロセッサ性能 </a:t>
            </a:r>
            <a:r>
              <a:rPr lang="en-US" altLang="ja-JP" sz="2000"/>
              <a:t>: </a:t>
            </a:r>
            <a:r>
              <a:rPr lang="en-US" altLang="ja-JP" sz="2000" b="1"/>
              <a:t>Perf</a:t>
            </a:r>
            <a:r>
              <a:rPr lang="en-US" altLang="ja-JP" sz="2000"/>
              <a:t> = </a:t>
            </a:r>
            <a:r>
              <a:rPr lang="en-US" altLang="ja-JP" sz="2000" b="1"/>
              <a:t>f</a:t>
            </a:r>
            <a:r>
              <a:rPr lang="en-US" altLang="ja-JP" sz="2000"/>
              <a:t> x </a:t>
            </a:r>
            <a:r>
              <a:rPr lang="en-US" altLang="ja-JP" sz="2000" b="1"/>
              <a:t>IPC</a:t>
            </a:r>
            <a:r>
              <a:rPr lang="en-US" altLang="ja-JP" sz="2000"/>
              <a:t> = </a:t>
            </a:r>
            <a:r>
              <a:rPr lang="en-US" altLang="ja-JP" sz="2000">
                <a:solidFill>
                  <a:srgbClr val="C00000"/>
                </a:solidFill>
              </a:rPr>
              <a:t>60</a:t>
            </a:r>
            <a:r>
              <a:rPr lang="en-US" altLang="ja-JP" sz="2000"/>
              <a:t> x </a:t>
            </a:r>
            <a:r>
              <a:rPr lang="en-US" altLang="ja-JP" sz="2000">
                <a:solidFill>
                  <a:srgbClr val="C00000"/>
                </a:solidFill>
              </a:rPr>
              <a:t>0.500</a:t>
            </a:r>
            <a:r>
              <a:rPr lang="en-US" altLang="ja-JP" sz="2000"/>
              <a:t> = </a:t>
            </a:r>
            <a:r>
              <a:rPr lang="en-US" altLang="ja-JP" sz="2000">
                <a:solidFill>
                  <a:srgbClr val="C00000"/>
                </a:solidFill>
              </a:rPr>
              <a:t>30.00</a:t>
            </a:r>
          </a:p>
          <a:p>
            <a:pPr lvl="1">
              <a:buFont typeface="Arial" panose="020B0604020202020204" pitchFamily="34" charset="0"/>
              <a:buChar char="•"/>
            </a:pPr>
            <a:r>
              <a:rPr lang="en-US" altLang="ja-JP" sz="1800">
                <a:solidFill>
                  <a:schemeClr val="tx1"/>
                </a:solidFill>
              </a:rPr>
              <a:t>1</a:t>
            </a:r>
            <a:r>
              <a:rPr lang="ja-JP" altLang="en-US" sz="1800">
                <a:solidFill>
                  <a:schemeClr val="tx1"/>
                </a:solidFill>
              </a:rPr>
              <a:t>秒あたりに実行できる命令数（単位は </a:t>
            </a:r>
            <a:r>
              <a:rPr lang="en-US" altLang="ja-JP" sz="1800">
                <a:solidFill>
                  <a:schemeClr val="tx1"/>
                </a:solidFill>
              </a:rPr>
              <a:t>Million), Million Instructions Per Second</a:t>
            </a:r>
          </a:p>
          <a:p>
            <a:pPr marL="457200" lvl="1" indent="0"/>
            <a:endParaRPr lang="en-US" altLang="ja-JP" sz="1800">
              <a:solidFill>
                <a:schemeClr val="tx1"/>
              </a:solidFill>
            </a:endParaRPr>
          </a:p>
          <a:p>
            <a:pPr>
              <a:buFont typeface="Arial" panose="020B0604020202020204" pitchFamily="34" charset="0"/>
              <a:buChar char="•"/>
            </a:pPr>
            <a:r>
              <a:rPr lang="ja-JP" altLang="en-US" sz="2000">
                <a:solidFill>
                  <a:schemeClr val="accent1">
                    <a:lumMod val="50000"/>
                  </a:schemeClr>
                </a:solidFill>
              </a:rPr>
              <a:t>赤色の部分を適切に修正すること．また，この緑色の文章は削除すること．</a:t>
            </a:r>
            <a:endParaRPr lang="en-US" altLang="ja-JP" sz="2000" dirty="0">
              <a:solidFill>
                <a:schemeClr val="accent1">
                  <a:lumMod val="50000"/>
                </a:schemeClr>
              </a:solidFill>
            </a:endParaRPr>
          </a:p>
        </p:txBody>
      </p:sp>
      <p:sp>
        <p:nvSpPr>
          <p:cNvPr id="4" name="Text Box 10"/>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3</a:t>
            </a:fld>
            <a:endParaRPr kumimoji="0" lang="en-US" altLang="ja-JP" sz="1600" dirty="0">
              <a:solidFill>
                <a:srgbClr val="000000"/>
              </a:solidFill>
            </a:endParaRPr>
          </a:p>
        </p:txBody>
      </p:sp>
      <p:sp>
        <p:nvSpPr>
          <p:cNvPr id="162" name="テキスト ボックス 161">
            <a:extLst>
              <a:ext uri="{FF2B5EF4-FFF2-40B4-BE49-F238E27FC236}">
                <a16:creationId xmlns:a16="http://schemas.microsoft.com/office/drawing/2014/main" id="{92A4D69F-AFB3-49D2-A51B-9FAB76E3338C}"/>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932640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lang="ja-JP" altLang="en-US"/>
              <a:t>設計したプロセッサのブロック図</a:t>
            </a:r>
            <a:endParaRPr kumimoji="1" lang="ja-JP" altLang="en-US" dirty="0"/>
          </a:p>
        </p:txBody>
      </p:sp>
      <p:sp>
        <p:nvSpPr>
          <p:cNvPr id="3" name="コンテンツ プレースホルダー 2">
            <a:extLst>
              <a:ext uri="{FF2B5EF4-FFF2-40B4-BE49-F238E27FC236}">
                <a16:creationId xmlns:a16="http://schemas.microsoft.com/office/drawing/2014/main" id="{44B97B6B-17DC-4F42-B3D1-3F9ED5F4DF43}"/>
              </a:ext>
            </a:extLst>
          </p:cNvPr>
          <p:cNvSpPr>
            <a:spLocks noGrp="1"/>
          </p:cNvSpPr>
          <p:nvPr>
            <p:ph idx="1"/>
          </p:nvPr>
        </p:nvSpPr>
        <p:spPr>
          <a:xfrm>
            <a:off x="350838" y="1119188"/>
            <a:ext cx="9039225" cy="1229692"/>
          </a:xfrm>
        </p:spPr>
        <p:txBody>
          <a:bodyPr/>
          <a:lstStyle/>
          <a:p>
            <a:pPr>
              <a:buFont typeface="Arial" panose="020B0604020202020204" pitchFamily="34" charset="0"/>
              <a:buChar char="•"/>
            </a:pPr>
            <a:r>
              <a:rPr lang="ja-JP" altLang="en-US" sz="2000">
                <a:solidFill>
                  <a:schemeClr val="accent1">
                    <a:lumMod val="50000"/>
                  </a:schemeClr>
                </a:solidFill>
              </a:rPr>
              <a:t>この図を参考に適切に修正すること．また，この緑色の文章は削除して、工夫した点を説明する適切な文章を追加すること．</a:t>
            </a:r>
            <a:endParaRPr lang="en-US" altLang="ja-JP" sz="2000">
              <a:solidFill>
                <a:schemeClr val="accent1">
                  <a:lumMod val="50000"/>
                </a:schemeClr>
              </a:solidFill>
            </a:endParaRPr>
          </a:p>
          <a:p>
            <a:pPr>
              <a:buFont typeface="Arial" panose="020B0604020202020204" pitchFamily="34" charset="0"/>
              <a:buChar char="•"/>
            </a:pPr>
            <a:endParaRPr kumimoji="1" lang="ja-JP" altLang="en-US" sz="2000"/>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4</a:t>
            </a:fld>
            <a:endParaRPr kumimoji="0" lang="en-US" altLang="ja-JP" sz="1600" dirty="0">
              <a:solidFill>
                <a:srgbClr val="000000"/>
              </a:solidFill>
            </a:endParaRPr>
          </a:p>
        </p:txBody>
      </p:sp>
      <p:cxnSp>
        <p:nvCxnSpPr>
          <p:cNvPr id="8" name="直線矢印コネクタ 7">
            <a:extLst>
              <a:ext uri="{FF2B5EF4-FFF2-40B4-BE49-F238E27FC236}">
                <a16:creationId xmlns:a16="http://schemas.microsoft.com/office/drawing/2014/main" id="{4ADD8DFE-388A-44B1-B0E3-BA607A5862C7}"/>
              </a:ext>
            </a:extLst>
          </p:cNvPr>
          <p:cNvCxnSpPr/>
          <p:nvPr/>
        </p:nvCxnSpPr>
        <p:spPr>
          <a:xfrm>
            <a:off x="2553308" y="5001138"/>
            <a:ext cx="1770441" cy="0"/>
          </a:xfrm>
          <a:prstGeom prst="straightConnector1">
            <a:avLst/>
          </a:prstGeom>
          <a:noFill/>
          <a:ln w="9525" cap="flat" cmpd="sng" algn="ctr">
            <a:solidFill>
              <a:sysClr val="windowText" lastClr="000000"/>
            </a:solidFill>
            <a:prstDash val="solid"/>
            <a:tailEnd type="arrow" w="sm" len="sm"/>
          </a:ln>
          <a:effectLst/>
        </p:spPr>
      </p:cxnSp>
      <p:sp>
        <p:nvSpPr>
          <p:cNvPr id="9" name="正方形/長方形 8">
            <a:extLst>
              <a:ext uri="{FF2B5EF4-FFF2-40B4-BE49-F238E27FC236}">
                <a16:creationId xmlns:a16="http://schemas.microsoft.com/office/drawing/2014/main" id="{DF750FFC-58B8-41AA-8D03-E29F133A010C}"/>
              </a:ext>
            </a:extLst>
          </p:cNvPr>
          <p:cNvSpPr/>
          <p:nvPr/>
        </p:nvSpPr>
        <p:spPr>
          <a:xfrm>
            <a:off x="4334042" y="4499166"/>
            <a:ext cx="887135" cy="1224136"/>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m_regfile</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m_regs</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32)</a:t>
            </a:r>
          </a:p>
        </p:txBody>
      </p:sp>
      <p:sp>
        <p:nvSpPr>
          <p:cNvPr id="10" name="台形 9">
            <a:extLst>
              <a:ext uri="{FF2B5EF4-FFF2-40B4-BE49-F238E27FC236}">
                <a16:creationId xmlns:a16="http://schemas.microsoft.com/office/drawing/2014/main" id="{23CBE219-2BBA-4E4B-A371-BF5CCA0F54F7}"/>
              </a:ext>
            </a:extLst>
          </p:cNvPr>
          <p:cNvSpPr/>
          <p:nvPr/>
        </p:nvSpPr>
        <p:spPr>
          <a:xfrm rot="5400000">
            <a:off x="6288717" y="4905136"/>
            <a:ext cx="595915"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ALU</a:t>
            </a:r>
            <a:endParaRPr kumimoji="1" lang="ja-JP" altLang="en-US" sz="1100" kern="0">
              <a:solidFill>
                <a:prstClr val="black"/>
              </a:solidFill>
              <a:latin typeface="Calibri"/>
              <a:ea typeface="ＭＳ Ｐゴシック"/>
            </a:endParaRPr>
          </a:p>
        </p:txBody>
      </p:sp>
      <p:cxnSp>
        <p:nvCxnSpPr>
          <p:cNvPr id="11" name="直線矢印コネクタ 10">
            <a:extLst>
              <a:ext uri="{FF2B5EF4-FFF2-40B4-BE49-F238E27FC236}">
                <a16:creationId xmlns:a16="http://schemas.microsoft.com/office/drawing/2014/main" id="{065C434A-ED3B-4B64-A182-15E3802F1559}"/>
              </a:ext>
            </a:extLst>
          </p:cNvPr>
          <p:cNvCxnSpPr/>
          <p:nvPr/>
        </p:nvCxnSpPr>
        <p:spPr>
          <a:xfrm>
            <a:off x="3093834" y="4661140"/>
            <a:ext cx="1224000" cy="1"/>
          </a:xfrm>
          <a:prstGeom prst="straightConnector1">
            <a:avLst/>
          </a:prstGeom>
          <a:noFill/>
          <a:ln w="9525" cap="flat" cmpd="sng" algn="ctr">
            <a:solidFill>
              <a:sysClr val="windowText" lastClr="000000"/>
            </a:solidFill>
            <a:prstDash val="solid"/>
            <a:tailEnd type="arrow" w="sm" len="sm"/>
          </a:ln>
          <a:effectLst/>
        </p:spPr>
      </p:cxnSp>
      <p:sp>
        <p:nvSpPr>
          <p:cNvPr id="12" name="テキスト ボックス 11">
            <a:extLst>
              <a:ext uri="{FF2B5EF4-FFF2-40B4-BE49-F238E27FC236}">
                <a16:creationId xmlns:a16="http://schemas.microsoft.com/office/drawing/2014/main" id="{94091892-84DA-4B79-8834-72ED7DA9B9E4}"/>
              </a:ext>
            </a:extLst>
          </p:cNvPr>
          <p:cNvSpPr txBox="1"/>
          <p:nvPr/>
        </p:nvSpPr>
        <p:spPr>
          <a:xfrm>
            <a:off x="3870986" y="4457033"/>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w_rs1</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13" name="テキスト ボックス 12">
            <a:extLst>
              <a:ext uri="{FF2B5EF4-FFF2-40B4-BE49-F238E27FC236}">
                <a16:creationId xmlns:a16="http://schemas.microsoft.com/office/drawing/2014/main" id="{913469DB-65C1-4019-BE05-E63C0AA78D5D}"/>
              </a:ext>
            </a:extLst>
          </p:cNvPr>
          <p:cNvSpPr txBox="1"/>
          <p:nvPr/>
        </p:nvSpPr>
        <p:spPr>
          <a:xfrm>
            <a:off x="3862152" y="4811186"/>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4" name="直線コネクタ 13">
            <a:extLst>
              <a:ext uri="{FF2B5EF4-FFF2-40B4-BE49-F238E27FC236}">
                <a16:creationId xmlns:a16="http://schemas.microsoft.com/office/drawing/2014/main" id="{447AF715-167D-4E48-A326-754892589489}"/>
              </a:ext>
            </a:extLst>
          </p:cNvPr>
          <p:cNvCxnSpPr>
            <a:cxnSpLocks/>
          </p:cNvCxnSpPr>
          <p:nvPr/>
        </p:nvCxnSpPr>
        <p:spPr>
          <a:xfrm flipV="1">
            <a:off x="3093704" y="3972365"/>
            <a:ext cx="0" cy="1363866"/>
          </a:xfrm>
          <a:prstGeom prst="line">
            <a:avLst/>
          </a:prstGeom>
          <a:noFill/>
          <a:ln w="9525" cap="flat" cmpd="sng" algn="ctr">
            <a:solidFill>
              <a:sysClr val="windowText" lastClr="000000"/>
            </a:solidFill>
            <a:prstDash val="solid"/>
            <a:tailEnd type="none" w="sm" len="sm"/>
          </a:ln>
          <a:effectLst/>
        </p:spPr>
      </p:cxnSp>
      <p:cxnSp>
        <p:nvCxnSpPr>
          <p:cNvPr id="15" name="直線矢印コネクタ 14">
            <a:extLst>
              <a:ext uri="{FF2B5EF4-FFF2-40B4-BE49-F238E27FC236}">
                <a16:creationId xmlns:a16="http://schemas.microsoft.com/office/drawing/2014/main" id="{8C670138-6766-4851-9FFB-C54ADD04B527}"/>
              </a:ext>
            </a:extLst>
          </p:cNvPr>
          <p:cNvCxnSpPr/>
          <p:nvPr/>
        </p:nvCxnSpPr>
        <p:spPr>
          <a:xfrm>
            <a:off x="3988920" y="5572512"/>
            <a:ext cx="336106" cy="0"/>
          </a:xfrm>
          <a:prstGeom prst="straightConnector1">
            <a:avLst/>
          </a:prstGeom>
          <a:noFill/>
          <a:ln w="9525" cap="flat" cmpd="sng" algn="ctr">
            <a:solidFill>
              <a:sysClr val="windowText" lastClr="000000"/>
            </a:solidFill>
            <a:prstDash val="solid"/>
            <a:tailEnd type="arrow" w="sm" len="sm"/>
          </a:ln>
          <a:effectLst/>
        </p:spPr>
      </p:cxnSp>
      <p:sp>
        <p:nvSpPr>
          <p:cNvPr id="16" name="円/楕円 12">
            <a:extLst>
              <a:ext uri="{FF2B5EF4-FFF2-40B4-BE49-F238E27FC236}">
                <a16:creationId xmlns:a16="http://schemas.microsoft.com/office/drawing/2014/main" id="{668C4094-797A-4137-82E6-3B51E73D306E}"/>
              </a:ext>
            </a:extLst>
          </p:cNvPr>
          <p:cNvSpPr/>
          <p:nvPr/>
        </p:nvSpPr>
        <p:spPr>
          <a:xfrm>
            <a:off x="3070134" y="4980858"/>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17" name="直線矢印コネクタ 16">
            <a:extLst>
              <a:ext uri="{FF2B5EF4-FFF2-40B4-BE49-F238E27FC236}">
                <a16:creationId xmlns:a16="http://schemas.microsoft.com/office/drawing/2014/main" id="{3FC61492-D060-48FD-A914-40DC8F2FEFDA}"/>
              </a:ext>
            </a:extLst>
          </p:cNvPr>
          <p:cNvCxnSpPr>
            <a:cxnSpLocks/>
          </p:cNvCxnSpPr>
          <p:nvPr/>
        </p:nvCxnSpPr>
        <p:spPr>
          <a:xfrm>
            <a:off x="3092993" y="5323857"/>
            <a:ext cx="1225860" cy="0"/>
          </a:xfrm>
          <a:prstGeom prst="straightConnector1">
            <a:avLst/>
          </a:prstGeom>
          <a:noFill/>
          <a:ln w="9525" cap="flat" cmpd="sng" algn="ctr">
            <a:solidFill>
              <a:sysClr val="windowText" lastClr="000000"/>
            </a:solidFill>
            <a:prstDash val="solid"/>
            <a:tailEnd type="arrow" w="sm" len="sm"/>
          </a:ln>
          <a:effectLst/>
        </p:spPr>
      </p:cxnSp>
      <p:cxnSp>
        <p:nvCxnSpPr>
          <p:cNvPr id="18" name="直線矢印コネクタ 17">
            <a:extLst>
              <a:ext uri="{FF2B5EF4-FFF2-40B4-BE49-F238E27FC236}">
                <a16:creationId xmlns:a16="http://schemas.microsoft.com/office/drawing/2014/main" id="{14E340B9-A6E8-45D5-BBE7-3AE195EE36C4}"/>
              </a:ext>
            </a:extLst>
          </p:cNvPr>
          <p:cNvCxnSpPr/>
          <p:nvPr/>
        </p:nvCxnSpPr>
        <p:spPr>
          <a:xfrm>
            <a:off x="5221953" y="4846387"/>
            <a:ext cx="1260000" cy="0"/>
          </a:xfrm>
          <a:prstGeom prst="straightConnector1">
            <a:avLst/>
          </a:prstGeom>
          <a:noFill/>
          <a:ln w="9525" cap="flat" cmpd="sng" algn="ctr">
            <a:solidFill>
              <a:sysClr val="windowText" lastClr="000000"/>
            </a:solidFill>
            <a:prstDash val="solid"/>
            <a:tailEnd type="arrow" w="sm" len="sm"/>
          </a:ln>
          <a:effectLst/>
        </p:spPr>
      </p:cxnSp>
      <p:cxnSp>
        <p:nvCxnSpPr>
          <p:cNvPr id="19" name="直線矢印コネクタ 18">
            <a:extLst>
              <a:ext uri="{FF2B5EF4-FFF2-40B4-BE49-F238E27FC236}">
                <a16:creationId xmlns:a16="http://schemas.microsoft.com/office/drawing/2014/main" id="{7DA2AC9C-9A3C-49CF-B984-70DF9835CB8D}"/>
              </a:ext>
            </a:extLst>
          </p:cNvPr>
          <p:cNvCxnSpPr/>
          <p:nvPr/>
        </p:nvCxnSpPr>
        <p:spPr>
          <a:xfrm>
            <a:off x="5205285" y="5378831"/>
            <a:ext cx="612000" cy="0"/>
          </a:xfrm>
          <a:prstGeom prst="straightConnector1">
            <a:avLst/>
          </a:prstGeom>
          <a:noFill/>
          <a:ln w="9525" cap="flat" cmpd="sng" algn="ctr">
            <a:solidFill>
              <a:sysClr val="windowText" lastClr="000000"/>
            </a:solidFill>
            <a:prstDash val="solid"/>
            <a:tailEnd type="arrow" w="sm" len="sm"/>
          </a:ln>
          <a:effectLst/>
        </p:spPr>
      </p:cxnSp>
      <p:sp>
        <p:nvSpPr>
          <p:cNvPr id="20" name="テキスト ボックス 19">
            <a:extLst>
              <a:ext uri="{FF2B5EF4-FFF2-40B4-BE49-F238E27FC236}">
                <a16:creationId xmlns:a16="http://schemas.microsoft.com/office/drawing/2014/main" id="{2AD447B0-7B07-474E-B6EA-026B0AF850BB}"/>
              </a:ext>
            </a:extLst>
          </p:cNvPr>
          <p:cNvSpPr txBox="1"/>
          <p:nvPr/>
        </p:nvSpPr>
        <p:spPr>
          <a:xfrm>
            <a:off x="5671186" y="4636215"/>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w_rrs1</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21" name="テキスト ボックス 20">
            <a:extLst>
              <a:ext uri="{FF2B5EF4-FFF2-40B4-BE49-F238E27FC236}">
                <a16:creationId xmlns:a16="http://schemas.microsoft.com/office/drawing/2014/main" id="{16C60CA9-B31C-4E95-9838-00E0920C020B}"/>
              </a:ext>
            </a:extLst>
          </p:cNvPr>
          <p:cNvSpPr txBox="1"/>
          <p:nvPr/>
        </p:nvSpPr>
        <p:spPr>
          <a:xfrm>
            <a:off x="5406575" y="5182343"/>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22" name="直線コネクタ 21">
            <a:extLst>
              <a:ext uri="{FF2B5EF4-FFF2-40B4-BE49-F238E27FC236}">
                <a16:creationId xmlns:a16="http://schemas.microsoft.com/office/drawing/2014/main" id="{EA40909C-1A74-4264-A8AC-6E9D13930FF8}"/>
              </a:ext>
            </a:extLst>
          </p:cNvPr>
          <p:cNvCxnSpPr>
            <a:cxnSpLocks/>
          </p:cNvCxnSpPr>
          <p:nvPr/>
        </p:nvCxnSpPr>
        <p:spPr>
          <a:xfrm flipH="1">
            <a:off x="3988920" y="5991212"/>
            <a:ext cx="5269110" cy="0"/>
          </a:xfrm>
          <a:prstGeom prst="line">
            <a:avLst/>
          </a:prstGeom>
          <a:noFill/>
          <a:ln w="9525" cap="flat" cmpd="sng" algn="ctr">
            <a:solidFill>
              <a:sysClr val="windowText" lastClr="000000"/>
            </a:solidFill>
            <a:prstDash val="solid"/>
            <a:tailEnd type="none" w="sm" len="sm"/>
          </a:ln>
          <a:effectLst/>
        </p:spPr>
      </p:cxnSp>
      <p:cxnSp>
        <p:nvCxnSpPr>
          <p:cNvPr id="23" name="直線コネクタ 22">
            <a:extLst>
              <a:ext uri="{FF2B5EF4-FFF2-40B4-BE49-F238E27FC236}">
                <a16:creationId xmlns:a16="http://schemas.microsoft.com/office/drawing/2014/main" id="{656D12B8-B9F0-49D3-A76E-37A9929A722C}"/>
              </a:ext>
            </a:extLst>
          </p:cNvPr>
          <p:cNvCxnSpPr>
            <a:cxnSpLocks/>
          </p:cNvCxnSpPr>
          <p:nvPr/>
        </p:nvCxnSpPr>
        <p:spPr>
          <a:xfrm>
            <a:off x="3992095" y="5568719"/>
            <a:ext cx="0" cy="422493"/>
          </a:xfrm>
          <a:prstGeom prst="line">
            <a:avLst/>
          </a:prstGeom>
          <a:noFill/>
          <a:ln w="9525" cap="flat" cmpd="sng" algn="ctr">
            <a:solidFill>
              <a:sysClr val="windowText" lastClr="000000"/>
            </a:solidFill>
            <a:prstDash val="solid"/>
            <a:tailEnd type="none" w="sm" len="sm"/>
          </a:ln>
          <a:effectLst/>
        </p:spPr>
      </p:cxnSp>
      <p:sp>
        <p:nvSpPr>
          <p:cNvPr id="24" name="台形 23">
            <a:extLst>
              <a:ext uri="{FF2B5EF4-FFF2-40B4-BE49-F238E27FC236}">
                <a16:creationId xmlns:a16="http://schemas.microsoft.com/office/drawing/2014/main" id="{FF26A83F-917F-4FE7-A9BE-1D71F16A1328}"/>
              </a:ext>
            </a:extLst>
          </p:cNvPr>
          <p:cNvSpPr/>
          <p:nvPr/>
        </p:nvSpPr>
        <p:spPr>
          <a:xfrm rot="5400000">
            <a:off x="1086358" y="4030209"/>
            <a:ext cx="451897"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t>
            </a:r>
            <a:endParaRPr kumimoji="1" lang="ja-JP" altLang="en-US" sz="1100" kern="0">
              <a:solidFill>
                <a:prstClr val="black"/>
              </a:solidFill>
              <a:latin typeface="Calibri"/>
              <a:ea typeface="ＭＳ Ｐゴシック"/>
            </a:endParaRPr>
          </a:p>
        </p:txBody>
      </p:sp>
      <p:cxnSp>
        <p:nvCxnSpPr>
          <p:cNvPr id="25" name="直線矢印コネクタ 24">
            <a:extLst>
              <a:ext uri="{FF2B5EF4-FFF2-40B4-BE49-F238E27FC236}">
                <a16:creationId xmlns:a16="http://schemas.microsoft.com/office/drawing/2014/main" id="{81ADAE53-F862-4D05-8EE4-26C1601216C6}"/>
              </a:ext>
            </a:extLst>
          </p:cNvPr>
          <p:cNvCxnSpPr/>
          <p:nvPr/>
        </p:nvCxnSpPr>
        <p:spPr>
          <a:xfrm>
            <a:off x="678374" y="5001918"/>
            <a:ext cx="828000" cy="0"/>
          </a:xfrm>
          <a:prstGeom prst="straightConnector1">
            <a:avLst/>
          </a:prstGeom>
          <a:noFill/>
          <a:ln w="9525" cap="flat" cmpd="sng" algn="ctr">
            <a:solidFill>
              <a:sysClr val="windowText" lastClr="000000"/>
            </a:solidFill>
            <a:prstDash val="solid"/>
            <a:tailEnd type="arrow" w="sm" len="sm"/>
          </a:ln>
          <a:effectLst/>
        </p:spPr>
      </p:cxnSp>
      <p:sp>
        <p:nvSpPr>
          <p:cNvPr id="26" name="正方形/長方形 25">
            <a:extLst>
              <a:ext uri="{FF2B5EF4-FFF2-40B4-BE49-F238E27FC236}">
                <a16:creationId xmlns:a16="http://schemas.microsoft.com/office/drawing/2014/main" id="{7CA57E32-0A8C-4F94-8859-8A032077BDC7}"/>
              </a:ext>
            </a:extLst>
          </p:cNvPr>
          <p:cNvSpPr/>
          <p:nvPr/>
        </p:nvSpPr>
        <p:spPr>
          <a:xfrm>
            <a:off x="373188" y="4807281"/>
            <a:ext cx="322599" cy="401135"/>
          </a:xfrm>
          <a:prstGeom prst="rect">
            <a:avLst/>
          </a:prstGeom>
          <a:solidFill>
            <a:schemeClr val="bg1">
              <a:lumMod val="95000"/>
            </a:scheme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r_pc</a:t>
            </a: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27" name="直線矢印コネクタ 26">
            <a:extLst>
              <a:ext uri="{FF2B5EF4-FFF2-40B4-BE49-F238E27FC236}">
                <a16:creationId xmlns:a16="http://schemas.microsoft.com/office/drawing/2014/main" id="{EE330CD5-0E0A-4FB7-915B-73A8EAEEE2CA}"/>
              </a:ext>
            </a:extLst>
          </p:cNvPr>
          <p:cNvCxnSpPr/>
          <p:nvPr/>
        </p:nvCxnSpPr>
        <p:spPr>
          <a:xfrm>
            <a:off x="805237" y="4236308"/>
            <a:ext cx="396044" cy="0"/>
          </a:xfrm>
          <a:prstGeom prst="straightConnector1">
            <a:avLst/>
          </a:prstGeom>
          <a:noFill/>
          <a:ln w="9525" cap="flat" cmpd="sng" algn="ctr">
            <a:solidFill>
              <a:sysClr val="windowText" lastClr="000000"/>
            </a:solidFill>
            <a:prstDash val="solid"/>
            <a:tailEnd type="arrow" w="sm" len="sm"/>
          </a:ln>
          <a:effectLst/>
        </p:spPr>
      </p:cxnSp>
      <p:cxnSp>
        <p:nvCxnSpPr>
          <p:cNvPr id="28" name="直線コネクタ 27">
            <a:extLst>
              <a:ext uri="{FF2B5EF4-FFF2-40B4-BE49-F238E27FC236}">
                <a16:creationId xmlns:a16="http://schemas.microsoft.com/office/drawing/2014/main" id="{A16A6179-D358-47CB-A210-C84AB9E6ABD5}"/>
              </a:ext>
            </a:extLst>
          </p:cNvPr>
          <p:cNvCxnSpPr/>
          <p:nvPr/>
        </p:nvCxnSpPr>
        <p:spPr>
          <a:xfrm>
            <a:off x="805237" y="4236309"/>
            <a:ext cx="0" cy="756221"/>
          </a:xfrm>
          <a:prstGeom prst="line">
            <a:avLst/>
          </a:prstGeom>
          <a:noFill/>
          <a:ln w="9525" cap="flat" cmpd="sng" algn="ctr">
            <a:solidFill>
              <a:sysClr val="windowText" lastClr="000000"/>
            </a:solidFill>
            <a:prstDash val="solid"/>
            <a:tailEnd type="none" w="sm" len="sm"/>
          </a:ln>
          <a:effectLst/>
        </p:spPr>
      </p:cxnSp>
      <p:sp>
        <p:nvSpPr>
          <p:cNvPr id="29" name="円/楕円 29">
            <a:extLst>
              <a:ext uri="{FF2B5EF4-FFF2-40B4-BE49-F238E27FC236}">
                <a16:creationId xmlns:a16="http://schemas.microsoft.com/office/drawing/2014/main" id="{4996BAEB-2A64-4FE2-A637-30F890EFF2C5}"/>
              </a:ext>
            </a:extLst>
          </p:cNvPr>
          <p:cNvSpPr/>
          <p:nvPr/>
        </p:nvSpPr>
        <p:spPr>
          <a:xfrm>
            <a:off x="779996" y="4980296"/>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30" name="直線矢印コネクタ 29">
            <a:extLst>
              <a:ext uri="{FF2B5EF4-FFF2-40B4-BE49-F238E27FC236}">
                <a16:creationId xmlns:a16="http://schemas.microsoft.com/office/drawing/2014/main" id="{939FA4A2-C91A-438F-B62D-A86F490BE477}"/>
              </a:ext>
            </a:extLst>
          </p:cNvPr>
          <p:cNvCxnSpPr/>
          <p:nvPr/>
        </p:nvCxnSpPr>
        <p:spPr>
          <a:xfrm>
            <a:off x="1003259" y="4020284"/>
            <a:ext cx="201035" cy="0"/>
          </a:xfrm>
          <a:prstGeom prst="straightConnector1">
            <a:avLst/>
          </a:prstGeom>
          <a:noFill/>
          <a:ln w="9525" cap="flat" cmpd="sng" algn="ctr">
            <a:solidFill>
              <a:sysClr val="windowText" lastClr="000000"/>
            </a:solidFill>
            <a:prstDash val="solid"/>
            <a:tailEnd type="arrow" w="sm" len="sm"/>
          </a:ln>
          <a:effectLst/>
        </p:spPr>
      </p:cxnSp>
      <p:sp>
        <p:nvSpPr>
          <p:cNvPr id="31" name="テキスト ボックス 30">
            <a:extLst>
              <a:ext uri="{FF2B5EF4-FFF2-40B4-BE49-F238E27FC236}">
                <a16:creationId xmlns:a16="http://schemas.microsoft.com/office/drawing/2014/main" id="{237FB053-806F-4614-8B23-866CEB780E38}"/>
              </a:ext>
            </a:extLst>
          </p:cNvPr>
          <p:cNvSpPr txBox="1"/>
          <p:nvPr/>
        </p:nvSpPr>
        <p:spPr>
          <a:xfrm>
            <a:off x="851332" y="3937951"/>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4</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32" name="直線矢印コネクタ 31">
            <a:extLst>
              <a:ext uri="{FF2B5EF4-FFF2-40B4-BE49-F238E27FC236}">
                <a16:creationId xmlns:a16="http://schemas.microsoft.com/office/drawing/2014/main" id="{2A71E810-13CE-4BD4-BA76-824F33A69F5F}"/>
              </a:ext>
            </a:extLst>
          </p:cNvPr>
          <p:cNvCxnSpPr/>
          <p:nvPr/>
        </p:nvCxnSpPr>
        <p:spPr>
          <a:xfrm>
            <a:off x="198578" y="4992392"/>
            <a:ext cx="180020" cy="0"/>
          </a:xfrm>
          <a:prstGeom prst="straightConnector1">
            <a:avLst/>
          </a:prstGeom>
          <a:noFill/>
          <a:ln w="9525" cap="flat" cmpd="sng" algn="ctr">
            <a:solidFill>
              <a:sysClr val="windowText" lastClr="000000"/>
            </a:solidFill>
            <a:prstDash val="solid"/>
            <a:tailEnd type="arrow" w="sm" len="sm"/>
          </a:ln>
          <a:effectLst/>
        </p:spPr>
      </p:cxnSp>
      <p:cxnSp>
        <p:nvCxnSpPr>
          <p:cNvPr id="33" name="直線コネクタ 32">
            <a:extLst>
              <a:ext uri="{FF2B5EF4-FFF2-40B4-BE49-F238E27FC236}">
                <a16:creationId xmlns:a16="http://schemas.microsoft.com/office/drawing/2014/main" id="{9981656D-09E4-4971-A09F-A72D7B177F56}"/>
              </a:ext>
            </a:extLst>
          </p:cNvPr>
          <p:cNvCxnSpPr/>
          <p:nvPr/>
        </p:nvCxnSpPr>
        <p:spPr>
          <a:xfrm>
            <a:off x="198578" y="2904160"/>
            <a:ext cx="0" cy="2088232"/>
          </a:xfrm>
          <a:prstGeom prst="line">
            <a:avLst/>
          </a:prstGeom>
          <a:noFill/>
          <a:ln w="9525" cap="flat" cmpd="sng" algn="ctr">
            <a:solidFill>
              <a:sysClr val="windowText" lastClr="000000"/>
            </a:solidFill>
            <a:prstDash val="solid"/>
            <a:tailEnd type="none" w="sm" len="sm"/>
          </a:ln>
          <a:effectLst/>
        </p:spPr>
      </p:cxnSp>
      <p:sp>
        <p:nvSpPr>
          <p:cNvPr id="34" name="正方形/長方形 33">
            <a:extLst>
              <a:ext uri="{FF2B5EF4-FFF2-40B4-BE49-F238E27FC236}">
                <a16:creationId xmlns:a16="http://schemas.microsoft.com/office/drawing/2014/main" id="{68B09289-57BA-450E-93CA-5197F9C10575}"/>
              </a:ext>
            </a:extLst>
          </p:cNvPr>
          <p:cNvSpPr/>
          <p:nvPr/>
        </p:nvSpPr>
        <p:spPr>
          <a:xfrm>
            <a:off x="1513770" y="4716548"/>
            <a:ext cx="1039538"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err="1">
                <a:solidFill>
                  <a:prstClr val="black"/>
                </a:solidFill>
                <a:latin typeface="Times New Roman" pitchFamily="18" charset="0"/>
                <a:ea typeface="ＭＳ Ｐゴシック"/>
                <a:cs typeface="Times New Roman" pitchFamily="18" charset="0"/>
              </a:rPr>
              <a:t>m</a:t>
            </a:r>
            <a:r>
              <a:rPr kumimoji="1" lang="en-US" altLang="ja-JP" sz="1050" kern="0">
                <a:solidFill>
                  <a:prstClr val="black"/>
                </a:solidFill>
                <a:latin typeface="Times New Roman" pitchFamily="18" charset="0"/>
                <a:ea typeface="ＭＳ Ｐゴシック"/>
                <a:cs typeface="Times New Roman" pitchFamily="18" charset="0"/>
              </a:rPr>
              <a:t>_amemory</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m_imem</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4096)</a:t>
            </a:r>
          </a:p>
        </p:txBody>
      </p:sp>
      <p:sp>
        <p:nvSpPr>
          <p:cNvPr id="35" name="テキスト ボックス 34">
            <a:extLst>
              <a:ext uri="{FF2B5EF4-FFF2-40B4-BE49-F238E27FC236}">
                <a16:creationId xmlns:a16="http://schemas.microsoft.com/office/drawing/2014/main" id="{D4C4870E-8BDD-4FDB-8AB8-722D1D4070F6}"/>
              </a:ext>
            </a:extLst>
          </p:cNvPr>
          <p:cNvSpPr txBox="1"/>
          <p:nvPr/>
        </p:nvSpPr>
        <p:spPr>
          <a:xfrm>
            <a:off x="2692866" y="4778138"/>
            <a:ext cx="246862" cy="161583"/>
          </a:xfrm>
          <a:prstGeom prst="rect">
            <a:avLst/>
          </a:prstGeom>
          <a:noFill/>
        </p:spPr>
        <p:txBody>
          <a:bodyPr wrap="none" lIns="0" tIns="0" rIns="0" bIns="0" rtlCol="0">
            <a:spAutoFit/>
          </a:bodyPr>
          <a:lstStyle/>
          <a:p>
            <a:pPr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w_ir</a:t>
            </a: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36" name="正方形/長方形 35">
            <a:extLst>
              <a:ext uri="{FF2B5EF4-FFF2-40B4-BE49-F238E27FC236}">
                <a16:creationId xmlns:a16="http://schemas.microsoft.com/office/drawing/2014/main" id="{A65D9DEA-1F12-4A43-9ADE-E5746632B46F}"/>
              </a:ext>
            </a:extLst>
          </p:cNvPr>
          <p:cNvSpPr/>
          <p:nvPr/>
        </p:nvSpPr>
        <p:spPr>
          <a:xfrm>
            <a:off x="1560099" y="4865328"/>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37" name="正方形/長方形 36">
            <a:extLst>
              <a:ext uri="{FF2B5EF4-FFF2-40B4-BE49-F238E27FC236}">
                <a16:creationId xmlns:a16="http://schemas.microsoft.com/office/drawing/2014/main" id="{FE30003D-03A2-41FA-87C0-5E0A510CA747}"/>
              </a:ext>
            </a:extLst>
          </p:cNvPr>
          <p:cNvSpPr/>
          <p:nvPr/>
        </p:nvSpPr>
        <p:spPr>
          <a:xfrm>
            <a:off x="2441223" y="4870982"/>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38" name="テキスト ボックス 37">
            <a:extLst>
              <a:ext uri="{FF2B5EF4-FFF2-40B4-BE49-F238E27FC236}">
                <a16:creationId xmlns:a16="http://schemas.microsoft.com/office/drawing/2014/main" id="{3DC1076D-55E6-401D-8D1C-B6B3295244AF}"/>
              </a:ext>
            </a:extLst>
          </p:cNvPr>
          <p:cNvSpPr txBox="1"/>
          <p:nvPr/>
        </p:nvSpPr>
        <p:spPr>
          <a:xfrm>
            <a:off x="914594" y="5066492"/>
            <a:ext cx="567463" cy="161583"/>
          </a:xfrm>
          <a:prstGeom prst="rect">
            <a:avLst/>
          </a:prstGeom>
          <a:noFill/>
        </p:spPr>
        <p:txBody>
          <a:bodyPr wrap="none" lIns="0" tIns="0" rIns="0" bIns="0" rtlCol="0">
            <a:spAutoFit/>
          </a:bodyPr>
          <a:lstStyle/>
          <a:p>
            <a:pPr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r_pc</a:t>
            </a:r>
            <a:r>
              <a:rPr kumimoji="1" lang="en-US" altLang="ja-JP" sz="1050" kern="0" dirty="0">
                <a:solidFill>
                  <a:prstClr val="black"/>
                </a:solidFill>
                <a:latin typeface="Times New Roman" pitchFamily="18" charset="0"/>
                <a:ea typeface="ＭＳ Ｐゴシック"/>
                <a:cs typeface="Times New Roman" pitchFamily="18" charset="0"/>
              </a:rPr>
              <a:t>[13:2]</a:t>
            </a:r>
          </a:p>
        </p:txBody>
      </p:sp>
      <p:cxnSp>
        <p:nvCxnSpPr>
          <p:cNvPr id="39" name="直線コネクタ 38">
            <a:extLst>
              <a:ext uri="{FF2B5EF4-FFF2-40B4-BE49-F238E27FC236}">
                <a16:creationId xmlns:a16="http://schemas.microsoft.com/office/drawing/2014/main" id="{D2EB5095-EB22-4A6E-9B19-F5E1183D6AD6}"/>
              </a:ext>
            </a:extLst>
          </p:cNvPr>
          <p:cNvCxnSpPr/>
          <p:nvPr/>
        </p:nvCxnSpPr>
        <p:spPr bwMode="auto">
          <a:xfrm flipH="1">
            <a:off x="770392" y="479353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 name="テキスト ボックス 39">
            <a:extLst>
              <a:ext uri="{FF2B5EF4-FFF2-40B4-BE49-F238E27FC236}">
                <a16:creationId xmlns:a16="http://schemas.microsoft.com/office/drawing/2014/main" id="{EB21C120-D089-4D16-A340-4CE4102319CF}"/>
              </a:ext>
            </a:extLst>
          </p:cNvPr>
          <p:cNvSpPr txBox="1"/>
          <p:nvPr/>
        </p:nvSpPr>
        <p:spPr>
          <a:xfrm>
            <a:off x="860776" y="4741945"/>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1" name="直線コネクタ 40">
            <a:extLst>
              <a:ext uri="{FF2B5EF4-FFF2-40B4-BE49-F238E27FC236}">
                <a16:creationId xmlns:a16="http://schemas.microsoft.com/office/drawing/2014/main" id="{836B6AE5-D2B5-444A-ABA1-902C0B175274}"/>
              </a:ext>
            </a:extLst>
          </p:cNvPr>
          <p:cNvCxnSpPr/>
          <p:nvPr/>
        </p:nvCxnSpPr>
        <p:spPr bwMode="auto">
          <a:xfrm flipH="1">
            <a:off x="2692801" y="496660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2" name="テキスト ボックス 41">
            <a:extLst>
              <a:ext uri="{FF2B5EF4-FFF2-40B4-BE49-F238E27FC236}">
                <a16:creationId xmlns:a16="http://schemas.microsoft.com/office/drawing/2014/main" id="{0DD6662D-5E80-40D4-BC24-280E24CE6983}"/>
              </a:ext>
            </a:extLst>
          </p:cNvPr>
          <p:cNvSpPr txBox="1"/>
          <p:nvPr/>
        </p:nvSpPr>
        <p:spPr>
          <a:xfrm>
            <a:off x="2675622" y="504506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3" name="直線コネクタ 42">
            <a:extLst>
              <a:ext uri="{FF2B5EF4-FFF2-40B4-BE49-F238E27FC236}">
                <a16:creationId xmlns:a16="http://schemas.microsoft.com/office/drawing/2014/main" id="{4660614D-BD45-4786-8A6E-2ACE62D561D9}"/>
              </a:ext>
            </a:extLst>
          </p:cNvPr>
          <p:cNvCxnSpPr/>
          <p:nvPr/>
        </p:nvCxnSpPr>
        <p:spPr bwMode="auto">
          <a:xfrm flipH="1">
            <a:off x="1151861" y="4951737"/>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テキスト ボックス 43">
            <a:extLst>
              <a:ext uri="{FF2B5EF4-FFF2-40B4-BE49-F238E27FC236}">
                <a16:creationId xmlns:a16="http://schemas.microsoft.com/office/drawing/2014/main" id="{58C2CF83-5DAF-4162-B251-C59E80A4967F}"/>
              </a:ext>
            </a:extLst>
          </p:cNvPr>
          <p:cNvSpPr txBox="1"/>
          <p:nvPr/>
        </p:nvSpPr>
        <p:spPr>
          <a:xfrm>
            <a:off x="1134682" y="4797507"/>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5" name="直線コネクタ 44">
            <a:extLst>
              <a:ext uri="{FF2B5EF4-FFF2-40B4-BE49-F238E27FC236}">
                <a16:creationId xmlns:a16="http://schemas.microsoft.com/office/drawing/2014/main" id="{C12CF862-1436-47E0-9C08-DD4F6440EF61}"/>
              </a:ext>
            </a:extLst>
          </p:cNvPr>
          <p:cNvCxnSpPr/>
          <p:nvPr/>
        </p:nvCxnSpPr>
        <p:spPr bwMode="auto">
          <a:xfrm flipH="1">
            <a:off x="5317363" y="532841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6" name="テキスト ボックス 45">
            <a:extLst>
              <a:ext uri="{FF2B5EF4-FFF2-40B4-BE49-F238E27FC236}">
                <a16:creationId xmlns:a16="http://schemas.microsoft.com/office/drawing/2014/main" id="{8C802643-2181-47B8-93B5-F1CC2B8D73AA}"/>
              </a:ext>
            </a:extLst>
          </p:cNvPr>
          <p:cNvSpPr txBox="1"/>
          <p:nvPr/>
        </p:nvSpPr>
        <p:spPr>
          <a:xfrm>
            <a:off x="5300184" y="540687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7" name="直線コネクタ 46">
            <a:extLst>
              <a:ext uri="{FF2B5EF4-FFF2-40B4-BE49-F238E27FC236}">
                <a16:creationId xmlns:a16="http://schemas.microsoft.com/office/drawing/2014/main" id="{D0D92751-CD1B-43DF-8A45-8609EF9B287A}"/>
              </a:ext>
            </a:extLst>
          </p:cNvPr>
          <p:cNvCxnSpPr/>
          <p:nvPr/>
        </p:nvCxnSpPr>
        <p:spPr bwMode="auto">
          <a:xfrm flipH="1">
            <a:off x="5320482" y="479578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8" name="テキスト ボックス 47">
            <a:extLst>
              <a:ext uri="{FF2B5EF4-FFF2-40B4-BE49-F238E27FC236}">
                <a16:creationId xmlns:a16="http://schemas.microsoft.com/office/drawing/2014/main" id="{8A36C0CB-6231-4089-9C81-6A49CC545343}"/>
              </a:ext>
            </a:extLst>
          </p:cNvPr>
          <p:cNvSpPr txBox="1"/>
          <p:nvPr/>
        </p:nvSpPr>
        <p:spPr>
          <a:xfrm>
            <a:off x="5303303" y="487424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49" name="直線コネクタ 48">
            <a:extLst>
              <a:ext uri="{FF2B5EF4-FFF2-40B4-BE49-F238E27FC236}">
                <a16:creationId xmlns:a16="http://schemas.microsoft.com/office/drawing/2014/main" id="{827700F8-2A2D-423A-B388-56A041AED9A6}"/>
              </a:ext>
            </a:extLst>
          </p:cNvPr>
          <p:cNvCxnSpPr/>
          <p:nvPr/>
        </p:nvCxnSpPr>
        <p:spPr bwMode="auto">
          <a:xfrm flipH="1">
            <a:off x="3202362" y="461806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0" name="テキスト ボックス 49">
            <a:extLst>
              <a:ext uri="{FF2B5EF4-FFF2-40B4-BE49-F238E27FC236}">
                <a16:creationId xmlns:a16="http://schemas.microsoft.com/office/drawing/2014/main" id="{57BA8F74-54E7-4F58-8D65-8CBB04331AD8}"/>
              </a:ext>
            </a:extLst>
          </p:cNvPr>
          <p:cNvSpPr txBox="1"/>
          <p:nvPr/>
        </p:nvSpPr>
        <p:spPr>
          <a:xfrm>
            <a:off x="3201850" y="4689383"/>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1" name="直線コネクタ 50">
            <a:extLst>
              <a:ext uri="{FF2B5EF4-FFF2-40B4-BE49-F238E27FC236}">
                <a16:creationId xmlns:a16="http://schemas.microsoft.com/office/drawing/2014/main" id="{5E37227A-FB0A-420E-85F3-C7FE53221A86}"/>
              </a:ext>
            </a:extLst>
          </p:cNvPr>
          <p:cNvCxnSpPr/>
          <p:nvPr/>
        </p:nvCxnSpPr>
        <p:spPr bwMode="auto">
          <a:xfrm flipH="1">
            <a:off x="3212046" y="495646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2" name="テキスト ボックス 51">
            <a:extLst>
              <a:ext uri="{FF2B5EF4-FFF2-40B4-BE49-F238E27FC236}">
                <a16:creationId xmlns:a16="http://schemas.microsoft.com/office/drawing/2014/main" id="{037B6082-5F20-4FDD-A3EC-6C94E5C74C47}"/>
              </a:ext>
            </a:extLst>
          </p:cNvPr>
          <p:cNvSpPr txBox="1"/>
          <p:nvPr/>
        </p:nvSpPr>
        <p:spPr>
          <a:xfrm>
            <a:off x="3211534" y="5027783"/>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3" name="直線コネクタ 52">
            <a:extLst>
              <a:ext uri="{FF2B5EF4-FFF2-40B4-BE49-F238E27FC236}">
                <a16:creationId xmlns:a16="http://schemas.microsoft.com/office/drawing/2014/main" id="{78827A59-FFDF-4D6A-89B6-C60EE7B5D203}"/>
              </a:ext>
            </a:extLst>
          </p:cNvPr>
          <p:cNvCxnSpPr/>
          <p:nvPr/>
        </p:nvCxnSpPr>
        <p:spPr bwMode="auto">
          <a:xfrm flipH="1">
            <a:off x="3221730" y="5260965"/>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54" name="テキスト ボックス 53">
            <a:extLst>
              <a:ext uri="{FF2B5EF4-FFF2-40B4-BE49-F238E27FC236}">
                <a16:creationId xmlns:a16="http://schemas.microsoft.com/office/drawing/2014/main" id="{EA63358B-ADE0-4289-AB5C-5BFE77EB95FF}"/>
              </a:ext>
            </a:extLst>
          </p:cNvPr>
          <p:cNvSpPr txBox="1"/>
          <p:nvPr/>
        </p:nvSpPr>
        <p:spPr>
          <a:xfrm>
            <a:off x="3221218" y="5332283"/>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a:solidFill>
                  <a:prstClr val="black"/>
                </a:solidFill>
                <a:latin typeface="Times New Roman" pitchFamily="18" charset="0"/>
                <a:ea typeface="ＭＳ Ｐゴシック"/>
                <a:cs typeface="Times New Roman" pitchFamily="18" charset="0"/>
              </a:rPr>
              <a:t>5</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55" name="直線コネクタ 54">
            <a:extLst>
              <a:ext uri="{FF2B5EF4-FFF2-40B4-BE49-F238E27FC236}">
                <a16:creationId xmlns:a16="http://schemas.microsoft.com/office/drawing/2014/main" id="{BAD3A939-D87D-427F-8A73-16773CD5846C}"/>
              </a:ext>
            </a:extLst>
          </p:cNvPr>
          <p:cNvCxnSpPr>
            <a:cxnSpLocks/>
          </p:cNvCxnSpPr>
          <p:nvPr/>
        </p:nvCxnSpPr>
        <p:spPr bwMode="auto">
          <a:xfrm flipV="1">
            <a:off x="2977828" y="2673288"/>
            <a:ext cx="0" cy="3348000"/>
          </a:xfrm>
          <a:prstGeom prst="line">
            <a:avLst/>
          </a:prstGeom>
          <a:solidFill>
            <a:srgbClr val="00B8FF"/>
          </a:solidFill>
          <a:ln w="9525" cap="flat" cmpd="sng" algn="ctr">
            <a:solidFill>
              <a:schemeClr val="accent6"/>
            </a:solidFill>
            <a:prstDash val="dash"/>
            <a:round/>
            <a:headEnd type="none" w="med" len="med"/>
            <a:tailEnd type="none" w="med" len="med"/>
          </a:ln>
          <a:effectLst/>
        </p:spPr>
      </p:cxnSp>
      <p:cxnSp>
        <p:nvCxnSpPr>
          <p:cNvPr id="56" name="直線コネクタ 55">
            <a:extLst>
              <a:ext uri="{FF2B5EF4-FFF2-40B4-BE49-F238E27FC236}">
                <a16:creationId xmlns:a16="http://schemas.microsoft.com/office/drawing/2014/main" id="{DC2695F9-806D-4D61-9378-DF8367EEE5B8}"/>
              </a:ext>
            </a:extLst>
          </p:cNvPr>
          <p:cNvCxnSpPr/>
          <p:nvPr/>
        </p:nvCxnSpPr>
        <p:spPr bwMode="auto">
          <a:xfrm flipV="1">
            <a:off x="6078084" y="2760144"/>
            <a:ext cx="0" cy="3096344"/>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57" name="テキスト ボックス 56">
            <a:extLst>
              <a:ext uri="{FF2B5EF4-FFF2-40B4-BE49-F238E27FC236}">
                <a16:creationId xmlns:a16="http://schemas.microsoft.com/office/drawing/2014/main" id="{504E8E3C-AB2A-496C-A881-F5483DF14933}"/>
              </a:ext>
            </a:extLst>
          </p:cNvPr>
          <p:cNvSpPr txBox="1"/>
          <p:nvPr/>
        </p:nvSpPr>
        <p:spPr>
          <a:xfrm>
            <a:off x="2238604" y="2523303"/>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IF</a:t>
            </a:r>
            <a:endParaRPr kumimoji="1" lang="ja-JP" altLang="en-US" dirty="0">
              <a:solidFill>
                <a:srgbClr val="2D2DB9"/>
              </a:solidFill>
              <a:latin typeface="Consolas" panose="020B0609020204030204" pitchFamily="49" charset="0"/>
              <a:cs typeface="Consolas" panose="020B0609020204030204" pitchFamily="49" charset="0"/>
            </a:endParaRPr>
          </a:p>
        </p:txBody>
      </p:sp>
      <p:sp>
        <p:nvSpPr>
          <p:cNvPr id="58" name="テキスト ボックス 57">
            <a:extLst>
              <a:ext uri="{FF2B5EF4-FFF2-40B4-BE49-F238E27FC236}">
                <a16:creationId xmlns:a16="http://schemas.microsoft.com/office/drawing/2014/main" id="{CDA78FC3-C4D5-41A1-B65B-86204E041047}"/>
              </a:ext>
            </a:extLst>
          </p:cNvPr>
          <p:cNvSpPr txBox="1"/>
          <p:nvPr/>
        </p:nvSpPr>
        <p:spPr>
          <a:xfrm>
            <a:off x="4593754" y="2532595"/>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ID</a:t>
            </a:r>
            <a:endParaRPr kumimoji="1" lang="ja-JP" altLang="en-US" dirty="0">
              <a:solidFill>
                <a:srgbClr val="2D2DB9"/>
              </a:solidFill>
              <a:latin typeface="Consolas" panose="020B0609020204030204" pitchFamily="49" charset="0"/>
              <a:cs typeface="Consolas" panose="020B0609020204030204" pitchFamily="49" charset="0"/>
            </a:endParaRPr>
          </a:p>
        </p:txBody>
      </p:sp>
      <p:sp>
        <p:nvSpPr>
          <p:cNvPr id="59" name="テキスト ボックス 58">
            <a:extLst>
              <a:ext uri="{FF2B5EF4-FFF2-40B4-BE49-F238E27FC236}">
                <a16:creationId xmlns:a16="http://schemas.microsoft.com/office/drawing/2014/main" id="{3F0AC8AA-FBAA-41CC-BAB6-0CCB0299D2EF}"/>
              </a:ext>
            </a:extLst>
          </p:cNvPr>
          <p:cNvSpPr txBox="1"/>
          <p:nvPr/>
        </p:nvSpPr>
        <p:spPr>
          <a:xfrm>
            <a:off x="6316054" y="2541887"/>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EX</a:t>
            </a:r>
            <a:endParaRPr kumimoji="1" lang="ja-JP" altLang="en-US" dirty="0">
              <a:solidFill>
                <a:srgbClr val="2D2DB9"/>
              </a:solidFill>
              <a:latin typeface="Consolas" panose="020B0609020204030204" pitchFamily="49" charset="0"/>
              <a:cs typeface="Consolas" panose="020B0609020204030204" pitchFamily="49" charset="0"/>
            </a:endParaRPr>
          </a:p>
        </p:txBody>
      </p:sp>
      <p:cxnSp>
        <p:nvCxnSpPr>
          <p:cNvPr id="60" name="直線矢印コネクタ 59">
            <a:extLst>
              <a:ext uri="{FF2B5EF4-FFF2-40B4-BE49-F238E27FC236}">
                <a16:creationId xmlns:a16="http://schemas.microsoft.com/office/drawing/2014/main" id="{365F0342-AC6F-41AB-AD10-EF25165E30B2}"/>
              </a:ext>
            </a:extLst>
          </p:cNvPr>
          <p:cNvCxnSpPr/>
          <p:nvPr/>
        </p:nvCxnSpPr>
        <p:spPr>
          <a:xfrm>
            <a:off x="3092993" y="3975538"/>
            <a:ext cx="1225357" cy="0"/>
          </a:xfrm>
          <a:prstGeom prst="straightConnector1">
            <a:avLst/>
          </a:prstGeom>
          <a:noFill/>
          <a:ln w="9525" cap="flat" cmpd="sng" algn="ctr">
            <a:solidFill>
              <a:sysClr val="windowText" lastClr="000000"/>
            </a:solidFill>
            <a:prstDash val="solid"/>
            <a:tailEnd type="arrow" w="sm" len="sm"/>
          </a:ln>
          <a:effectLst/>
        </p:spPr>
      </p:cxnSp>
      <p:sp>
        <p:nvSpPr>
          <p:cNvPr id="61" name="円/楕円 75">
            <a:extLst>
              <a:ext uri="{FF2B5EF4-FFF2-40B4-BE49-F238E27FC236}">
                <a16:creationId xmlns:a16="http://schemas.microsoft.com/office/drawing/2014/main" id="{9485F10A-2169-42A8-BEB3-D1B399DD55EA}"/>
              </a:ext>
            </a:extLst>
          </p:cNvPr>
          <p:cNvSpPr/>
          <p:nvPr/>
        </p:nvSpPr>
        <p:spPr>
          <a:xfrm>
            <a:off x="3072061" y="4641877"/>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62" name="角丸四角形 77">
            <a:extLst>
              <a:ext uri="{FF2B5EF4-FFF2-40B4-BE49-F238E27FC236}">
                <a16:creationId xmlns:a16="http://schemas.microsoft.com/office/drawing/2014/main" id="{BF1EB1D6-2D29-4395-ABA0-A82F15C9AD8A}"/>
              </a:ext>
            </a:extLst>
          </p:cNvPr>
          <p:cNvSpPr/>
          <p:nvPr/>
        </p:nvSpPr>
        <p:spPr>
          <a:xfrm>
            <a:off x="4328830" y="3624240"/>
            <a:ext cx="264924" cy="700862"/>
          </a:xfrm>
          <a:prstGeom prst="roundRect">
            <a:avLst>
              <a:gd name="adj" fmla="val 33569"/>
            </a:avLst>
          </a:prstGeom>
          <a:solidFill>
            <a:srgbClr val="4BACC6">
              <a:lumMod val="20000"/>
              <a:lumOff val="80000"/>
            </a:srgbClr>
          </a:solidFill>
          <a:ln w="12700" cap="flat" cmpd="sng" algn="ctr">
            <a:solidFill>
              <a:sysClr val="windowText" lastClr="000000"/>
            </a:solidFill>
            <a:prstDash val="solid"/>
          </a:ln>
          <a:effectLst/>
        </p:spPr>
        <p:txBody>
          <a:bodyPr rot="0" spcFirstLastPara="0" vertOverflow="overflow" horzOverflow="overflow" vert="vert" wrap="square" lIns="0" tIns="0" rIns="0" bIns="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00" kern="0">
                <a:solidFill>
                  <a:prstClr val="black"/>
                </a:solidFill>
                <a:latin typeface="Calibri"/>
                <a:ea typeface="ＭＳ Ｐゴシック"/>
              </a:rPr>
              <a:t>ImmGen</a:t>
            </a:r>
            <a:endParaRPr kumimoji="1" lang="ja-JP" altLang="en-US" sz="1000" kern="0" dirty="0">
              <a:solidFill>
                <a:prstClr val="black"/>
              </a:solidFill>
              <a:latin typeface="Calibri"/>
              <a:ea typeface="ＭＳ Ｐゴシック"/>
            </a:endParaRPr>
          </a:p>
        </p:txBody>
      </p:sp>
      <p:sp>
        <p:nvSpPr>
          <p:cNvPr id="63" name="角丸四角形 80">
            <a:extLst>
              <a:ext uri="{FF2B5EF4-FFF2-40B4-BE49-F238E27FC236}">
                <a16:creationId xmlns:a16="http://schemas.microsoft.com/office/drawing/2014/main" id="{A8E4B8CB-FA83-4049-BA75-7E964F8B9B17}"/>
              </a:ext>
            </a:extLst>
          </p:cNvPr>
          <p:cNvSpPr/>
          <p:nvPr/>
        </p:nvSpPr>
        <p:spPr>
          <a:xfrm>
            <a:off x="5817890" y="4996370"/>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a:solidFill>
                  <a:prstClr val="black"/>
                </a:solidFill>
                <a:latin typeface="Calibri"/>
                <a:ea typeface="ＭＳ Ｐゴシック"/>
              </a:rPr>
              <a:t>Mux</a:t>
            </a:r>
          </a:p>
        </p:txBody>
      </p:sp>
      <p:cxnSp>
        <p:nvCxnSpPr>
          <p:cNvPr id="64" name="直線コネクタ 63">
            <a:extLst>
              <a:ext uri="{FF2B5EF4-FFF2-40B4-BE49-F238E27FC236}">
                <a16:creationId xmlns:a16="http://schemas.microsoft.com/office/drawing/2014/main" id="{B5172482-3254-4165-9BED-669874FA3B4C}"/>
              </a:ext>
            </a:extLst>
          </p:cNvPr>
          <p:cNvCxnSpPr/>
          <p:nvPr/>
        </p:nvCxnSpPr>
        <p:spPr>
          <a:xfrm flipH="1">
            <a:off x="4593754" y="3975538"/>
            <a:ext cx="1025057" cy="0"/>
          </a:xfrm>
          <a:prstGeom prst="line">
            <a:avLst/>
          </a:prstGeom>
          <a:noFill/>
          <a:ln w="9525" cap="flat" cmpd="sng" algn="ctr">
            <a:solidFill>
              <a:sysClr val="windowText" lastClr="000000"/>
            </a:solidFill>
            <a:prstDash val="solid"/>
            <a:tailEnd type="none" w="sm" len="sm"/>
          </a:ln>
          <a:effectLst/>
        </p:spPr>
      </p:cxnSp>
      <p:cxnSp>
        <p:nvCxnSpPr>
          <p:cNvPr id="65" name="直線コネクタ 64">
            <a:extLst>
              <a:ext uri="{FF2B5EF4-FFF2-40B4-BE49-F238E27FC236}">
                <a16:creationId xmlns:a16="http://schemas.microsoft.com/office/drawing/2014/main" id="{C4A53E79-F6C6-44D8-B12B-3F82981B9629}"/>
              </a:ext>
            </a:extLst>
          </p:cNvPr>
          <p:cNvCxnSpPr/>
          <p:nvPr/>
        </p:nvCxnSpPr>
        <p:spPr>
          <a:xfrm>
            <a:off x="5618811" y="3975538"/>
            <a:ext cx="0" cy="1165654"/>
          </a:xfrm>
          <a:prstGeom prst="line">
            <a:avLst/>
          </a:prstGeom>
          <a:noFill/>
          <a:ln w="9525" cap="flat" cmpd="sng" algn="ctr">
            <a:solidFill>
              <a:sysClr val="windowText" lastClr="000000"/>
            </a:solidFill>
            <a:prstDash val="solid"/>
            <a:tailEnd type="none" w="sm" len="sm"/>
          </a:ln>
          <a:effectLst/>
        </p:spPr>
      </p:cxnSp>
      <p:cxnSp>
        <p:nvCxnSpPr>
          <p:cNvPr id="66" name="直線矢印コネクタ 65">
            <a:extLst>
              <a:ext uri="{FF2B5EF4-FFF2-40B4-BE49-F238E27FC236}">
                <a16:creationId xmlns:a16="http://schemas.microsoft.com/office/drawing/2014/main" id="{51069A03-2F12-4992-96F4-4AAE78DD033A}"/>
              </a:ext>
            </a:extLst>
          </p:cNvPr>
          <p:cNvCxnSpPr/>
          <p:nvPr/>
        </p:nvCxnSpPr>
        <p:spPr>
          <a:xfrm>
            <a:off x="5618811" y="5136408"/>
            <a:ext cx="199079" cy="0"/>
          </a:xfrm>
          <a:prstGeom prst="straightConnector1">
            <a:avLst/>
          </a:prstGeom>
          <a:noFill/>
          <a:ln w="9525" cap="flat" cmpd="sng" algn="ctr">
            <a:solidFill>
              <a:sysClr val="windowText" lastClr="000000"/>
            </a:solidFill>
            <a:prstDash val="solid"/>
            <a:tailEnd type="arrow" w="sm" len="sm"/>
          </a:ln>
          <a:effectLst/>
        </p:spPr>
      </p:cxnSp>
      <p:cxnSp>
        <p:nvCxnSpPr>
          <p:cNvPr id="67" name="直線矢印コネクタ 66">
            <a:extLst>
              <a:ext uri="{FF2B5EF4-FFF2-40B4-BE49-F238E27FC236}">
                <a16:creationId xmlns:a16="http://schemas.microsoft.com/office/drawing/2014/main" id="{751BB955-A33E-4A6D-9357-98EC2400D84A}"/>
              </a:ext>
            </a:extLst>
          </p:cNvPr>
          <p:cNvCxnSpPr/>
          <p:nvPr/>
        </p:nvCxnSpPr>
        <p:spPr>
          <a:xfrm>
            <a:off x="5973770" y="5208416"/>
            <a:ext cx="504000" cy="0"/>
          </a:xfrm>
          <a:prstGeom prst="straightConnector1">
            <a:avLst/>
          </a:prstGeom>
          <a:noFill/>
          <a:ln w="9525" cap="flat" cmpd="sng" algn="ctr">
            <a:solidFill>
              <a:sysClr val="windowText" lastClr="000000"/>
            </a:solidFill>
            <a:prstDash val="solid"/>
            <a:tailEnd type="arrow" w="sm" len="sm"/>
          </a:ln>
          <a:effectLst/>
        </p:spPr>
      </p:cxnSp>
      <p:sp>
        <p:nvSpPr>
          <p:cNvPr id="68" name="テキスト ボックス 67">
            <a:extLst>
              <a:ext uri="{FF2B5EF4-FFF2-40B4-BE49-F238E27FC236}">
                <a16:creationId xmlns:a16="http://schemas.microsoft.com/office/drawing/2014/main" id="{2B0460C8-FE41-4F53-A130-2A3A7BFA0DD0}"/>
              </a:ext>
            </a:extLst>
          </p:cNvPr>
          <p:cNvSpPr txBox="1"/>
          <p:nvPr/>
        </p:nvSpPr>
        <p:spPr>
          <a:xfrm>
            <a:off x="4938477" y="3774606"/>
            <a:ext cx="391133"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a:t>
            </a:r>
            <a:r>
              <a:rPr kumimoji="1" lang="en-US" altLang="ja-JP" sz="1000">
                <a:solidFill>
                  <a:prstClr val="black"/>
                </a:solidFill>
                <a:latin typeface="Times New Roman" pitchFamily="18" charset="0"/>
                <a:ea typeface="ＭＳ Ｐゴシック"/>
                <a:cs typeface="Times New Roman" pitchFamily="18" charset="0"/>
              </a:rPr>
              <a:t>_imm</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69" name="テキスト ボックス 68">
            <a:extLst>
              <a:ext uri="{FF2B5EF4-FFF2-40B4-BE49-F238E27FC236}">
                <a16:creationId xmlns:a16="http://schemas.microsoft.com/office/drawing/2014/main" id="{CE96C677-F5F4-4FEA-988B-52CE56058CAB}"/>
              </a:ext>
            </a:extLst>
          </p:cNvPr>
          <p:cNvSpPr txBox="1"/>
          <p:nvPr/>
        </p:nvSpPr>
        <p:spPr>
          <a:xfrm>
            <a:off x="6019369" y="5189252"/>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w_ain</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70" name="テキスト ボックス 69">
            <a:extLst>
              <a:ext uri="{FF2B5EF4-FFF2-40B4-BE49-F238E27FC236}">
                <a16:creationId xmlns:a16="http://schemas.microsoft.com/office/drawing/2014/main" id="{152055AC-84BB-4689-A881-BEEB91BB8583}"/>
              </a:ext>
            </a:extLst>
          </p:cNvPr>
          <p:cNvSpPr txBox="1"/>
          <p:nvPr/>
        </p:nvSpPr>
        <p:spPr>
          <a:xfrm>
            <a:off x="3894522" y="5133233"/>
            <a:ext cx="264496"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w_rd</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71" name="直線コネクタ 70">
            <a:extLst>
              <a:ext uri="{FF2B5EF4-FFF2-40B4-BE49-F238E27FC236}">
                <a16:creationId xmlns:a16="http://schemas.microsoft.com/office/drawing/2014/main" id="{EE0C9E42-8F79-438C-9E05-A180FE158C2C}"/>
              </a:ext>
            </a:extLst>
          </p:cNvPr>
          <p:cNvCxnSpPr/>
          <p:nvPr/>
        </p:nvCxnSpPr>
        <p:spPr>
          <a:xfrm>
            <a:off x="7101922" y="5046988"/>
            <a:ext cx="0" cy="364889"/>
          </a:xfrm>
          <a:prstGeom prst="line">
            <a:avLst/>
          </a:prstGeom>
          <a:noFill/>
          <a:ln w="9525" cap="flat" cmpd="sng" algn="ctr">
            <a:solidFill>
              <a:sysClr val="windowText" lastClr="000000"/>
            </a:solidFill>
            <a:prstDash val="solid"/>
            <a:tailEnd type="none" w="sm" len="sm"/>
          </a:ln>
          <a:effectLst/>
        </p:spPr>
      </p:cxnSp>
      <p:sp>
        <p:nvSpPr>
          <p:cNvPr id="72" name="テキスト ボックス 71">
            <a:extLst>
              <a:ext uri="{FF2B5EF4-FFF2-40B4-BE49-F238E27FC236}">
                <a16:creationId xmlns:a16="http://schemas.microsoft.com/office/drawing/2014/main" id="{EEF85132-A323-4ED0-AAF0-9B724AFB1FEF}"/>
              </a:ext>
            </a:extLst>
          </p:cNvPr>
          <p:cNvSpPr txBox="1"/>
          <p:nvPr/>
        </p:nvSpPr>
        <p:spPr>
          <a:xfrm>
            <a:off x="7050329" y="4846209"/>
            <a:ext cx="32060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w_rslt</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73" name="直線コネクタ 72">
            <a:extLst>
              <a:ext uri="{FF2B5EF4-FFF2-40B4-BE49-F238E27FC236}">
                <a16:creationId xmlns:a16="http://schemas.microsoft.com/office/drawing/2014/main" id="{BED2A608-7114-454E-8A95-19D86489DFB0}"/>
              </a:ext>
            </a:extLst>
          </p:cNvPr>
          <p:cNvCxnSpPr/>
          <p:nvPr/>
        </p:nvCxnSpPr>
        <p:spPr bwMode="auto">
          <a:xfrm flipH="1">
            <a:off x="6794801" y="5004588"/>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4" name="テキスト ボックス 73">
            <a:extLst>
              <a:ext uri="{FF2B5EF4-FFF2-40B4-BE49-F238E27FC236}">
                <a16:creationId xmlns:a16="http://schemas.microsoft.com/office/drawing/2014/main" id="{998B32D1-8330-4E07-AB5A-024934EFB27B}"/>
              </a:ext>
            </a:extLst>
          </p:cNvPr>
          <p:cNvSpPr txBox="1"/>
          <p:nvPr/>
        </p:nvSpPr>
        <p:spPr>
          <a:xfrm>
            <a:off x="6777622" y="5083049"/>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75" name="直線コネクタ 74">
            <a:extLst>
              <a:ext uri="{FF2B5EF4-FFF2-40B4-BE49-F238E27FC236}">
                <a16:creationId xmlns:a16="http://schemas.microsoft.com/office/drawing/2014/main" id="{6DF780F8-A8B7-400A-82D4-EC140314A6F5}"/>
              </a:ext>
            </a:extLst>
          </p:cNvPr>
          <p:cNvCxnSpPr/>
          <p:nvPr/>
        </p:nvCxnSpPr>
        <p:spPr bwMode="auto">
          <a:xfrm flipV="1">
            <a:off x="6981862" y="2794565"/>
            <a:ext cx="0" cy="3096344"/>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76" name="テキスト ボックス 75">
            <a:extLst>
              <a:ext uri="{FF2B5EF4-FFF2-40B4-BE49-F238E27FC236}">
                <a16:creationId xmlns:a16="http://schemas.microsoft.com/office/drawing/2014/main" id="{D36A4B27-5730-47B6-B7D4-3FA167975240}"/>
              </a:ext>
            </a:extLst>
          </p:cNvPr>
          <p:cNvSpPr txBox="1"/>
          <p:nvPr/>
        </p:nvSpPr>
        <p:spPr>
          <a:xfrm>
            <a:off x="7547674" y="2567016"/>
            <a:ext cx="564578"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MEM</a:t>
            </a:r>
            <a:endParaRPr kumimoji="1" lang="ja-JP" altLang="en-US" dirty="0">
              <a:solidFill>
                <a:srgbClr val="2D2DB9"/>
              </a:solidFill>
              <a:latin typeface="Consolas" panose="020B0609020204030204" pitchFamily="49" charset="0"/>
              <a:cs typeface="Consolas" panose="020B0609020204030204" pitchFamily="49" charset="0"/>
            </a:endParaRPr>
          </a:p>
        </p:txBody>
      </p:sp>
      <p:sp>
        <p:nvSpPr>
          <p:cNvPr id="77" name="正方形/長方形 76">
            <a:extLst>
              <a:ext uri="{FF2B5EF4-FFF2-40B4-BE49-F238E27FC236}">
                <a16:creationId xmlns:a16="http://schemas.microsoft.com/office/drawing/2014/main" id="{BBC37C82-7766-46BE-92D0-8329817E40D6}"/>
              </a:ext>
            </a:extLst>
          </p:cNvPr>
          <p:cNvSpPr/>
          <p:nvPr/>
        </p:nvSpPr>
        <p:spPr>
          <a:xfrm>
            <a:off x="7373122" y="5281738"/>
            <a:ext cx="1039538" cy="599879"/>
          </a:xfrm>
          <a:prstGeom prst="rect">
            <a:avLst/>
          </a:prstGeom>
          <a:solidFill>
            <a:srgbClr val="9BBB59">
              <a:lumMod val="40000"/>
              <a:lumOff val="60000"/>
            </a:srgbClr>
          </a:solidFill>
          <a:ln w="12700" cap="flat" cmpd="sng" algn="ctr">
            <a:solidFill>
              <a:sysClr val="windowText" lastClr="000000"/>
            </a:solid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m_amemory</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err="1">
                <a:solidFill>
                  <a:prstClr val="black"/>
                </a:solidFill>
                <a:latin typeface="Times New Roman" pitchFamily="18" charset="0"/>
                <a:ea typeface="ＭＳ Ｐゴシック"/>
                <a:cs typeface="Times New Roman" pitchFamily="18" charset="0"/>
              </a:rPr>
              <a:t>m_dmem</a:t>
            </a:r>
            <a:endParaRPr kumimoji="1" lang="en-US" altLang="ja-JP" sz="1050" kern="0" dirty="0">
              <a:solidFill>
                <a:prstClr val="black"/>
              </a:solidFill>
              <a:latin typeface="Times New Roman" pitchFamily="18" charset="0"/>
              <a:ea typeface="ＭＳ Ｐゴシック"/>
              <a:cs typeface="Times New Roman" pitchFamily="18" charset="0"/>
            </a:endParaRPr>
          </a:p>
          <a:p>
            <a:pPr algn="ctr" defTabSz="1280160" fontAlgn="auto">
              <a:spcBef>
                <a:spcPts val="0"/>
              </a:spcBef>
              <a:spcAft>
                <a:spcPts val="0"/>
              </a:spcAft>
              <a:buClrTx/>
              <a:buSzTx/>
              <a:buFontTx/>
              <a:buNone/>
              <a:defRPr/>
            </a:pPr>
            <a:r>
              <a:rPr kumimoji="1" lang="en-US" altLang="ja-JP" sz="1050" kern="0" dirty="0">
                <a:solidFill>
                  <a:prstClr val="black"/>
                </a:solidFill>
                <a:latin typeface="Times New Roman" pitchFamily="18" charset="0"/>
                <a:ea typeface="ＭＳ Ｐゴシック"/>
                <a:cs typeface="Times New Roman" pitchFamily="18" charset="0"/>
              </a:rPr>
              <a:t>(32bit x 4096)</a:t>
            </a:r>
          </a:p>
        </p:txBody>
      </p:sp>
      <p:sp>
        <p:nvSpPr>
          <p:cNvPr id="78" name="正方形/長方形 77">
            <a:extLst>
              <a:ext uri="{FF2B5EF4-FFF2-40B4-BE49-F238E27FC236}">
                <a16:creationId xmlns:a16="http://schemas.microsoft.com/office/drawing/2014/main" id="{8173CEAE-3BF9-4ED6-B831-134DB38F44D5}"/>
              </a:ext>
            </a:extLst>
          </p:cNvPr>
          <p:cNvSpPr/>
          <p:nvPr/>
        </p:nvSpPr>
        <p:spPr>
          <a:xfrm>
            <a:off x="7419451" y="5430518"/>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sp>
        <p:nvSpPr>
          <p:cNvPr id="79" name="正方形/長方形 78">
            <a:extLst>
              <a:ext uri="{FF2B5EF4-FFF2-40B4-BE49-F238E27FC236}">
                <a16:creationId xmlns:a16="http://schemas.microsoft.com/office/drawing/2014/main" id="{D27648A6-1370-4476-BA0C-DBF2ECF1849D}"/>
              </a:ext>
            </a:extLst>
          </p:cNvPr>
          <p:cNvSpPr/>
          <p:nvPr/>
        </p:nvSpPr>
        <p:spPr>
          <a:xfrm>
            <a:off x="8300575" y="5436172"/>
            <a:ext cx="72008" cy="288032"/>
          </a:xfrm>
          <a:prstGeom prst="rect">
            <a:avLst/>
          </a:prstGeom>
          <a:solidFill>
            <a:schemeClr val="bg1">
              <a:lumMod val="75000"/>
            </a:schemeClr>
          </a:solidFill>
          <a:ln w="12700" cap="flat" cmpd="sng" algn="ctr">
            <a:noFill/>
            <a:prstDash val="solid"/>
          </a:ln>
          <a:effectLst/>
        </p:spPr>
        <p:txBody>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80" name="直線コネクタ 79">
            <a:extLst>
              <a:ext uri="{FF2B5EF4-FFF2-40B4-BE49-F238E27FC236}">
                <a16:creationId xmlns:a16="http://schemas.microsoft.com/office/drawing/2014/main" id="{177B6509-D9AF-48FA-B561-38C87EF66545}"/>
              </a:ext>
            </a:extLst>
          </p:cNvPr>
          <p:cNvCxnSpPr/>
          <p:nvPr/>
        </p:nvCxnSpPr>
        <p:spPr bwMode="auto">
          <a:xfrm flipV="1">
            <a:off x="8688316" y="2785273"/>
            <a:ext cx="0" cy="3096344"/>
          </a:xfrm>
          <a:prstGeom prst="line">
            <a:avLst/>
          </a:prstGeom>
          <a:solidFill>
            <a:srgbClr val="00B8FF"/>
          </a:solidFill>
          <a:ln w="9525" cap="flat" cmpd="sng" algn="ctr">
            <a:solidFill>
              <a:schemeClr val="accent6"/>
            </a:solidFill>
            <a:prstDash val="dash"/>
            <a:round/>
            <a:headEnd type="none" w="med" len="med"/>
            <a:tailEnd type="none" w="med" len="med"/>
          </a:ln>
          <a:effectLst/>
        </p:spPr>
      </p:cxnSp>
      <p:sp>
        <p:nvSpPr>
          <p:cNvPr id="81" name="テキスト ボックス 80">
            <a:extLst>
              <a:ext uri="{FF2B5EF4-FFF2-40B4-BE49-F238E27FC236}">
                <a16:creationId xmlns:a16="http://schemas.microsoft.com/office/drawing/2014/main" id="{A71F1BFE-ED0E-48D7-B69F-6BFCCE54D711}"/>
              </a:ext>
            </a:extLst>
          </p:cNvPr>
          <p:cNvSpPr txBox="1"/>
          <p:nvPr/>
        </p:nvSpPr>
        <p:spPr>
          <a:xfrm>
            <a:off x="8826440" y="2557724"/>
            <a:ext cx="437940" cy="369332"/>
          </a:xfrm>
          <a:prstGeom prst="rect">
            <a:avLst/>
          </a:prstGeom>
          <a:noFill/>
        </p:spPr>
        <p:txBody>
          <a:bodyPr wrap="none" rtlCol="0">
            <a:spAutoFit/>
          </a:bodyPr>
          <a:lstStyle/>
          <a:p>
            <a:r>
              <a:rPr kumimoji="1" lang="en-US" altLang="ja-JP" dirty="0">
                <a:solidFill>
                  <a:srgbClr val="2D2DB9"/>
                </a:solidFill>
                <a:latin typeface="Consolas" panose="020B0609020204030204" pitchFamily="49" charset="0"/>
                <a:cs typeface="Consolas" panose="020B0609020204030204" pitchFamily="49" charset="0"/>
              </a:rPr>
              <a:t>WB</a:t>
            </a:r>
            <a:endParaRPr kumimoji="1" lang="ja-JP" altLang="en-US" dirty="0">
              <a:solidFill>
                <a:srgbClr val="2D2DB9"/>
              </a:solidFill>
              <a:latin typeface="Consolas" panose="020B0609020204030204" pitchFamily="49" charset="0"/>
              <a:cs typeface="Consolas" panose="020B0609020204030204" pitchFamily="49" charset="0"/>
            </a:endParaRPr>
          </a:p>
        </p:txBody>
      </p:sp>
      <p:cxnSp>
        <p:nvCxnSpPr>
          <p:cNvPr id="82" name="直線矢印コネクタ 81">
            <a:extLst>
              <a:ext uri="{FF2B5EF4-FFF2-40B4-BE49-F238E27FC236}">
                <a16:creationId xmlns:a16="http://schemas.microsoft.com/office/drawing/2014/main" id="{B36DCBB0-F879-486E-91F2-4ECEF7276189}"/>
              </a:ext>
            </a:extLst>
          </p:cNvPr>
          <p:cNvCxnSpPr/>
          <p:nvPr/>
        </p:nvCxnSpPr>
        <p:spPr>
          <a:xfrm>
            <a:off x="7103253" y="5406812"/>
            <a:ext cx="269869" cy="0"/>
          </a:xfrm>
          <a:prstGeom prst="straightConnector1">
            <a:avLst/>
          </a:prstGeom>
          <a:noFill/>
          <a:ln w="9525" cap="flat" cmpd="sng" algn="ctr">
            <a:solidFill>
              <a:sysClr val="windowText" lastClr="000000"/>
            </a:solidFill>
            <a:prstDash val="solid"/>
            <a:tailEnd type="arrow" w="sm" len="sm"/>
          </a:ln>
          <a:effectLst/>
        </p:spPr>
      </p:cxnSp>
      <p:cxnSp>
        <p:nvCxnSpPr>
          <p:cNvPr id="83" name="直線コネクタ 82">
            <a:extLst>
              <a:ext uri="{FF2B5EF4-FFF2-40B4-BE49-F238E27FC236}">
                <a16:creationId xmlns:a16="http://schemas.microsoft.com/office/drawing/2014/main" id="{D0459A57-1C6F-44F5-9540-1550DEE9FF3E}"/>
              </a:ext>
            </a:extLst>
          </p:cNvPr>
          <p:cNvCxnSpPr>
            <a:cxnSpLocks/>
          </p:cNvCxnSpPr>
          <p:nvPr/>
        </p:nvCxnSpPr>
        <p:spPr>
          <a:xfrm>
            <a:off x="9258030" y="5175354"/>
            <a:ext cx="0" cy="815858"/>
          </a:xfrm>
          <a:prstGeom prst="line">
            <a:avLst/>
          </a:prstGeom>
          <a:noFill/>
          <a:ln w="9525" cap="flat" cmpd="sng" algn="ctr">
            <a:solidFill>
              <a:sysClr val="windowText" lastClr="000000"/>
            </a:solidFill>
            <a:prstDash val="solid"/>
            <a:tailEnd type="none" w="sm" len="sm"/>
          </a:ln>
          <a:effectLst/>
        </p:spPr>
      </p:cxnSp>
      <p:sp>
        <p:nvSpPr>
          <p:cNvPr id="84" name="円/楕円 146">
            <a:extLst>
              <a:ext uri="{FF2B5EF4-FFF2-40B4-BE49-F238E27FC236}">
                <a16:creationId xmlns:a16="http://schemas.microsoft.com/office/drawing/2014/main" id="{74FD01A2-8C7A-4CB0-B4EF-93903E62B466}"/>
              </a:ext>
            </a:extLst>
          </p:cNvPr>
          <p:cNvSpPr/>
          <p:nvPr/>
        </p:nvSpPr>
        <p:spPr>
          <a:xfrm>
            <a:off x="7085092" y="502387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85" name="角丸四角形 147">
            <a:extLst>
              <a:ext uri="{FF2B5EF4-FFF2-40B4-BE49-F238E27FC236}">
                <a16:creationId xmlns:a16="http://schemas.microsoft.com/office/drawing/2014/main" id="{EECD5644-7536-453B-A25F-78587B68931F}"/>
              </a:ext>
            </a:extLst>
          </p:cNvPr>
          <p:cNvSpPr/>
          <p:nvPr/>
        </p:nvSpPr>
        <p:spPr>
          <a:xfrm>
            <a:off x="8832332" y="4932813"/>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a:solidFill>
                  <a:prstClr val="black"/>
                </a:solidFill>
                <a:latin typeface="Calibri"/>
                <a:ea typeface="ＭＳ Ｐゴシック"/>
              </a:rPr>
              <a:t>Mux</a:t>
            </a:r>
          </a:p>
        </p:txBody>
      </p:sp>
      <p:cxnSp>
        <p:nvCxnSpPr>
          <p:cNvPr id="86" name="直線矢印コネクタ 85">
            <a:extLst>
              <a:ext uri="{FF2B5EF4-FFF2-40B4-BE49-F238E27FC236}">
                <a16:creationId xmlns:a16="http://schemas.microsoft.com/office/drawing/2014/main" id="{7744E1AB-D2D7-48D5-B5C6-1B99732FE40C}"/>
              </a:ext>
            </a:extLst>
          </p:cNvPr>
          <p:cNvCxnSpPr/>
          <p:nvPr/>
        </p:nvCxnSpPr>
        <p:spPr>
          <a:xfrm>
            <a:off x="8588426" y="5292853"/>
            <a:ext cx="243906" cy="0"/>
          </a:xfrm>
          <a:prstGeom prst="straightConnector1">
            <a:avLst/>
          </a:prstGeom>
          <a:noFill/>
          <a:ln w="9525" cap="flat" cmpd="sng" algn="ctr">
            <a:solidFill>
              <a:sysClr val="windowText" lastClr="000000"/>
            </a:solidFill>
            <a:prstDash val="solid"/>
            <a:tailEnd type="arrow" w="sm" len="sm"/>
          </a:ln>
          <a:effectLst/>
        </p:spPr>
      </p:cxnSp>
      <p:cxnSp>
        <p:nvCxnSpPr>
          <p:cNvPr id="87" name="直線コネクタ 86">
            <a:extLst>
              <a:ext uri="{FF2B5EF4-FFF2-40B4-BE49-F238E27FC236}">
                <a16:creationId xmlns:a16="http://schemas.microsoft.com/office/drawing/2014/main" id="{6D5A4411-B5F4-41CF-A54D-1BEBB9F57CFD}"/>
              </a:ext>
            </a:extLst>
          </p:cNvPr>
          <p:cNvCxnSpPr/>
          <p:nvPr/>
        </p:nvCxnSpPr>
        <p:spPr>
          <a:xfrm>
            <a:off x="8590908" y="5290695"/>
            <a:ext cx="0" cy="288540"/>
          </a:xfrm>
          <a:prstGeom prst="line">
            <a:avLst/>
          </a:prstGeom>
          <a:noFill/>
          <a:ln w="9525" cap="flat" cmpd="sng" algn="ctr">
            <a:solidFill>
              <a:sysClr val="windowText" lastClr="000000"/>
            </a:solidFill>
            <a:prstDash val="solid"/>
            <a:tailEnd type="none" w="sm" len="sm"/>
          </a:ln>
          <a:effectLst/>
        </p:spPr>
      </p:cxnSp>
      <p:cxnSp>
        <p:nvCxnSpPr>
          <p:cNvPr id="88" name="直線コネクタ 87">
            <a:extLst>
              <a:ext uri="{FF2B5EF4-FFF2-40B4-BE49-F238E27FC236}">
                <a16:creationId xmlns:a16="http://schemas.microsoft.com/office/drawing/2014/main" id="{9FC20FE5-5C34-4568-A7B9-813614F6BBBF}"/>
              </a:ext>
            </a:extLst>
          </p:cNvPr>
          <p:cNvCxnSpPr/>
          <p:nvPr/>
        </p:nvCxnSpPr>
        <p:spPr>
          <a:xfrm flipH="1">
            <a:off x="8416328" y="5580188"/>
            <a:ext cx="177755" cy="0"/>
          </a:xfrm>
          <a:prstGeom prst="line">
            <a:avLst/>
          </a:prstGeom>
          <a:noFill/>
          <a:ln w="9525" cap="flat" cmpd="sng" algn="ctr">
            <a:solidFill>
              <a:sysClr val="windowText" lastClr="000000"/>
            </a:solidFill>
            <a:prstDash val="solid"/>
            <a:tailEnd type="none" w="sm" len="sm"/>
          </a:ln>
          <a:effectLst/>
        </p:spPr>
      </p:cxnSp>
      <p:cxnSp>
        <p:nvCxnSpPr>
          <p:cNvPr id="89" name="直線コネクタ 88">
            <a:extLst>
              <a:ext uri="{FF2B5EF4-FFF2-40B4-BE49-F238E27FC236}">
                <a16:creationId xmlns:a16="http://schemas.microsoft.com/office/drawing/2014/main" id="{0AEB9565-F6EE-4289-A76A-4F51FD5B8193}"/>
              </a:ext>
            </a:extLst>
          </p:cNvPr>
          <p:cNvCxnSpPr/>
          <p:nvPr/>
        </p:nvCxnSpPr>
        <p:spPr>
          <a:xfrm flipH="1">
            <a:off x="8976349" y="5175613"/>
            <a:ext cx="288031" cy="0"/>
          </a:xfrm>
          <a:prstGeom prst="line">
            <a:avLst/>
          </a:prstGeom>
          <a:noFill/>
          <a:ln w="9525" cap="flat" cmpd="sng" algn="ctr">
            <a:solidFill>
              <a:sysClr val="windowText" lastClr="000000"/>
            </a:solidFill>
            <a:prstDash val="solid"/>
            <a:tailEnd type="none" w="sm" len="sm"/>
          </a:ln>
          <a:effectLst/>
        </p:spPr>
      </p:cxnSp>
      <p:cxnSp>
        <p:nvCxnSpPr>
          <p:cNvPr id="90" name="直線コネクタ 89">
            <a:extLst>
              <a:ext uri="{FF2B5EF4-FFF2-40B4-BE49-F238E27FC236}">
                <a16:creationId xmlns:a16="http://schemas.microsoft.com/office/drawing/2014/main" id="{6D32D90A-82E5-4611-BCAB-F1D5EDD3F8D3}"/>
              </a:ext>
            </a:extLst>
          </p:cNvPr>
          <p:cNvCxnSpPr/>
          <p:nvPr/>
        </p:nvCxnSpPr>
        <p:spPr bwMode="auto">
          <a:xfrm flipH="1">
            <a:off x="9074899" y="5137012"/>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1" name="テキスト ボックス 90">
            <a:extLst>
              <a:ext uri="{FF2B5EF4-FFF2-40B4-BE49-F238E27FC236}">
                <a16:creationId xmlns:a16="http://schemas.microsoft.com/office/drawing/2014/main" id="{852D7829-2E76-4165-A45F-E50E2E817F07}"/>
              </a:ext>
            </a:extLst>
          </p:cNvPr>
          <p:cNvSpPr txBox="1"/>
          <p:nvPr/>
        </p:nvSpPr>
        <p:spPr>
          <a:xfrm>
            <a:off x="9057720" y="521547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92" name="直線コネクタ 91">
            <a:extLst>
              <a:ext uri="{FF2B5EF4-FFF2-40B4-BE49-F238E27FC236}">
                <a16:creationId xmlns:a16="http://schemas.microsoft.com/office/drawing/2014/main" id="{34B8D892-3EB2-43AE-85FC-A9509BA5B955}"/>
              </a:ext>
            </a:extLst>
          </p:cNvPr>
          <p:cNvCxnSpPr/>
          <p:nvPr/>
        </p:nvCxnSpPr>
        <p:spPr bwMode="auto">
          <a:xfrm flipH="1">
            <a:off x="8475182" y="5540424"/>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3" name="テキスト ボックス 92">
            <a:extLst>
              <a:ext uri="{FF2B5EF4-FFF2-40B4-BE49-F238E27FC236}">
                <a16:creationId xmlns:a16="http://schemas.microsoft.com/office/drawing/2014/main" id="{8C6DC4C8-561A-4153-943A-647E4C8B6DB3}"/>
              </a:ext>
            </a:extLst>
          </p:cNvPr>
          <p:cNvSpPr txBox="1"/>
          <p:nvPr/>
        </p:nvSpPr>
        <p:spPr>
          <a:xfrm>
            <a:off x="8458003" y="5618885"/>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94" name="直線コネクタ 93">
            <a:extLst>
              <a:ext uri="{FF2B5EF4-FFF2-40B4-BE49-F238E27FC236}">
                <a16:creationId xmlns:a16="http://schemas.microsoft.com/office/drawing/2014/main" id="{482B8A13-D15E-4729-8213-EE6C52CE774E}"/>
              </a:ext>
            </a:extLst>
          </p:cNvPr>
          <p:cNvCxnSpPr/>
          <p:nvPr/>
        </p:nvCxnSpPr>
        <p:spPr bwMode="auto">
          <a:xfrm flipH="1">
            <a:off x="7186024" y="5356243"/>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95" name="テキスト ボックス 94">
            <a:extLst>
              <a:ext uri="{FF2B5EF4-FFF2-40B4-BE49-F238E27FC236}">
                <a16:creationId xmlns:a16="http://schemas.microsoft.com/office/drawing/2014/main" id="{178905B6-D209-4E49-8FCA-4DA186477A8A}"/>
              </a:ext>
            </a:extLst>
          </p:cNvPr>
          <p:cNvSpPr txBox="1"/>
          <p:nvPr/>
        </p:nvSpPr>
        <p:spPr>
          <a:xfrm>
            <a:off x="7171226" y="5202013"/>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96" name="テキスト ボックス 95">
            <a:extLst>
              <a:ext uri="{FF2B5EF4-FFF2-40B4-BE49-F238E27FC236}">
                <a16:creationId xmlns:a16="http://schemas.microsoft.com/office/drawing/2014/main" id="{EE5FDDCE-5F93-4762-90B8-954BD0E6F3A0}"/>
              </a:ext>
            </a:extLst>
          </p:cNvPr>
          <p:cNvSpPr txBox="1"/>
          <p:nvPr/>
        </p:nvSpPr>
        <p:spPr>
          <a:xfrm>
            <a:off x="9054706" y="4950049"/>
            <a:ext cx="38472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w_rslt2</a:t>
            </a:r>
            <a:endParaRPr kumimoji="1" lang="ja-JP" altLang="en-US" sz="1000" dirty="0">
              <a:solidFill>
                <a:prstClr val="black"/>
              </a:solidFill>
              <a:latin typeface="Times New Roman" pitchFamily="18" charset="0"/>
              <a:ea typeface="ＭＳ Ｐゴシック"/>
              <a:cs typeface="Times New Roman" pitchFamily="18" charset="0"/>
            </a:endParaRPr>
          </a:p>
        </p:txBody>
      </p:sp>
      <p:sp>
        <p:nvSpPr>
          <p:cNvPr id="97" name="テキスト ボックス 96">
            <a:extLst>
              <a:ext uri="{FF2B5EF4-FFF2-40B4-BE49-F238E27FC236}">
                <a16:creationId xmlns:a16="http://schemas.microsoft.com/office/drawing/2014/main" id="{640856A1-14DE-4E3A-A876-A14797045EF5}"/>
              </a:ext>
            </a:extLst>
          </p:cNvPr>
          <p:cNvSpPr txBox="1"/>
          <p:nvPr/>
        </p:nvSpPr>
        <p:spPr>
          <a:xfrm>
            <a:off x="8629727" y="5499005"/>
            <a:ext cx="320601"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w_ldd</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98" name="直線矢印コネクタ 97">
            <a:extLst>
              <a:ext uri="{FF2B5EF4-FFF2-40B4-BE49-F238E27FC236}">
                <a16:creationId xmlns:a16="http://schemas.microsoft.com/office/drawing/2014/main" id="{42511105-06B6-4097-A616-D2407D74446B}"/>
              </a:ext>
            </a:extLst>
          </p:cNvPr>
          <p:cNvCxnSpPr>
            <a:cxnSpLocks/>
          </p:cNvCxnSpPr>
          <p:nvPr/>
        </p:nvCxnSpPr>
        <p:spPr>
          <a:xfrm>
            <a:off x="6700446" y="5044264"/>
            <a:ext cx="2124000" cy="0"/>
          </a:xfrm>
          <a:prstGeom prst="straightConnector1">
            <a:avLst/>
          </a:prstGeom>
          <a:noFill/>
          <a:ln w="9525" cap="flat" cmpd="sng" algn="ctr">
            <a:solidFill>
              <a:sysClr val="windowText" lastClr="000000"/>
            </a:solidFill>
            <a:prstDash val="solid"/>
            <a:tailEnd type="arrow" w="sm" len="sm"/>
          </a:ln>
          <a:effectLst/>
        </p:spPr>
      </p:cxnSp>
      <p:cxnSp>
        <p:nvCxnSpPr>
          <p:cNvPr id="99" name="直線矢印コネクタ 98">
            <a:extLst>
              <a:ext uri="{FF2B5EF4-FFF2-40B4-BE49-F238E27FC236}">
                <a16:creationId xmlns:a16="http://schemas.microsoft.com/office/drawing/2014/main" id="{654244FB-069B-4C27-9FB6-C337192BD2CE}"/>
              </a:ext>
            </a:extLst>
          </p:cNvPr>
          <p:cNvCxnSpPr/>
          <p:nvPr/>
        </p:nvCxnSpPr>
        <p:spPr>
          <a:xfrm>
            <a:off x="5674011" y="5643908"/>
            <a:ext cx="1706296" cy="0"/>
          </a:xfrm>
          <a:prstGeom prst="straightConnector1">
            <a:avLst/>
          </a:prstGeom>
          <a:noFill/>
          <a:ln w="9525" cap="flat" cmpd="sng" algn="ctr">
            <a:solidFill>
              <a:sysClr val="windowText" lastClr="000000"/>
            </a:solidFill>
            <a:prstDash val="solid"/>
            <a:tailEnd type="arrow" w="sm" len="sm"/>
          </a:ln>
          <a:effectLst/>
        </p:spPr>
      </p:cxnSp>
      <p:sp>
        <p:nvSpPr>
          <p:cNvPr id="100" name="円/楕円 136">
            <a:extLst>
              <a:ext uri="{FF2B5EF4-FFF2-40B4-BE49-F238E27FC236}">
                <a16:creationId xmlns:a16="http://schemas.microsoft.com/office/drawing/2014/main" id="{438501A3-AF10-438C-92C4-3C013E104EC5}"/>
              </a:ext>
            </a:extLst>
          </p:cNvPr>
          <p:cNvSpPr/>
          <p:nvPr/>
        </p:nvSpPr>
        <p:spPr>
          <a:xfrm>
            <a:off x="5651126" y="5367029"/>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101" name="直線コネクタ 100">
            <a:extLst>
              <a:ext uri="{FF2B5EF4-FFF2-40B4-BE49-F238E27FC236}">
                <a16:creationId xmlns:a16="http://schemas.microsoft.com/office/drawing/2014/main" id="{D90A53CB-46C3-4F46-B08E-D18C18C59DB2}"/>
              </a:ext>
            </a:extLst>
          </p:cNvPr>
          <p:cNvCxnSpPr/>
          <p:nvPr/>
        </p:nvCxnSpPr>
        <p:spPr bwMode="auto">
          <a:xfrm flipH="1">
            <a:off x="7064973" y="5600900"/>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2" name="テキスト ボックス 101">
            <a:extLst>
              <a:ext uri="{FF2B5EF4-FFF2-40B4-BE49-F238E27FC236}">
                <a16:creationId xmlns:a16="http://schemas.microsoft.com/office/drawing/2014/main" id="{71955506-F9D5-4581-8882-1D71A8BA3079}"/>
              </a:ext>
            </a:extLst>
          </p:cNvPr>
          <p:cNvSpPr txBox="1"/>
          <p:nvPr/>
        </p:nvSpPr>
        <p:spPr>
          <a:xfrm>
            <a:off x="7047794" y="5446670"/>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03" name="直線コネクタ 102">
            <a:extLst>
              <a:ext uri="{FF2B5EF4-FFF2-40B4-BE49-F238E27FC236}">
                <a16:creationId xmlns:a16="http://schemas.microsoft.com/office/drawing/2014/main" id="{E200DAD2-8C24-4FE5-944E-3ACB427AED1D}"/>
              </a:ext>
            </a:extLst>
          </p:cNvPr>
          <p:cNvCxnSpPr/>
          <p:nvPr/>
        </p:nvCxnSpPr>
        <p:spPr>
          <a:xfrm>
            <a:off x="5676607" y="5392519"/>
            <a:ext cx="0" cy="252000"/>
          </a:xfrm>
          <a:prstGeom prst="line">
            <a:avLst/>
          </a:prstGeom>
          <a:noFill/>
          <a:ln w="9525" cap="flat" cmpd="sng" algn="ctr">
            <a:solidFill>
              <a:sysClr val="windowText" lastClr="000000"/>
            </a:solidFill>
            <a:prstDash val="solid"/>
            <a:tailEnd type="none" w="sm" len="sm"/>
          </a:ln>
          <a:effectLst/>
        </p:spPr>
      </p:cxnSp>
      <p:sp>
        <p:nvSpPr>
          <p:cNvPr id="104" name="テキスト ボックス 103">
            <a:extLst>
              <a:ext uri="{FF2B5EF4-FFF2-40B4-BE49-F238E27FC236}">
                <a16:creationId xmlns:a16="http://schemas.microsoft.com/office/drawing/2014/main" id="{ECB45F05-A9BC-4CAF-879B-1AE26A8CB511}"/>
              </a:ext>
            </a:extLst>
          </p:cNvPr>
          <p:cNvSpPr txBox="1"/>
          <p:nvPr/>
        </p:nvSpPr>
        <p:spPr>
          <a:xfrm>
            <a:off x="6356533" y="5466371"/>
            <a:ext cx="357470"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a:solidFill>
                  <a:prstClr val="black"/>
                </a:solidFill>
                <a:latin typeface="Times New Roman" pitchFamily="18" charset="0"/>
                <a:ea typeface="ＭＳ Ｐゴシック"/>
                <a:cs typeface="Times New Roman" pitchFamily="18" charset="0"/>
              </a:rPr>
              <a:t>w_rrs2</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05" name="直線コネクタ 104">
            <a:extLst>
              <a:ext uri="{FF2B5EF4-FFF2-40B4-BE49-F238E27FC236}">
                <a16:creationId xmlns:a16="http://schemas.microsoft.com/office/drawing/2014/main" id="{DBA8700D-A736-4BF8-9B5D-6378BE68E7CE}"/>
              </a:ext>
            </a:extLst>
          </p:cNvPr>
          <p:cNvCxnSpPr>
            <a:cxnSpLocks/>
          </p:cNvCxnSpPr>
          <p:nvPr/>
        </p:nvCxnSpPr>
        <p:spPr>
          <a:xfrm>
            <a:off x="2511540" y="3242970"/>
            <a:ext cx="0" cy="1196450"/>
          </a:xfrm>
          <a:prstGeom prst="line">
            <a:avLst/>
          </a:prstGeom>
          <a:noFill/>
          <a:ln w="9525" cap="flat" cmpd="sng" algn="ctr">
            <a:solidFill>
              <a:sysClr val="windowText" lastClr="000000"/>
            </a:solidFill>
            <a:prstDash val="solid"/>
            <a:tailEnd type="none" w="sm" len="sm"/>
          </a:ln>
          <a:effectLst/>
        </p:spPr>
      </p:cxnSp>
      <p:cxnSp>
        <p:nvCxnSpPr>
          <p:cNvPr id="106" name="直線コネクタ 105">
            <a:extLst>
              <a:ext uri="{FF2B5EF4-FFF2-40B4-BE49-F238E27FC236}">
                <a16:creationId xmlns:a16="http://schemas.microsoft.com/office/drawing/2014/main" id="{DC581FDA-AC9F-44E9-9392-EE03AC33AA38}"/>
              </a:ext>
            </a:extLst>
          </p:cNvPr>
          <p:cNvCxnSpPr/>
          <p:nvPr/>
        </p:nvCxnSpPr>
        <p:spPr>
          <a:xfrm flipH="1">
            <a:off x="1518467" y="3036963"/>
            <a:ext cx="4300728" cy="0"/>
          </a:xfrm>
          <a:prstGeom prst="line">
            <a:avLst/>
          </a:prstGeom>
          <a:noFill/>
          <a:ln w="9525" cap="flat" cmpd="sng" algn="ctr">
            <a:solidFill>
              <a:sysClr val="windowText" lastClr="000000"/>
            </a:solidFill>
            <a:prstDash val="solid"/>
            <a:tailEnd type="none" w="sm" len="sm"/>
          </a:ln>
          <a:effectLst/>
        </p:spPr>
      </p:cxnSp>
      <p:cxnSp>
        <p:nvCxnSpPr>
          <p:cNvPr id="107" name="直線コネクタ 106">
            <a:extLst>
              <a:ext uri="{FF2B5EF4-FFF2-40B4-BE49-F238E27FC236}">
                <a16:creationId xmlns:a16="http://schemas.microsoft.com/office/drawing/2014/main" id="{C2895DAD-01D8-457B-9ECC-352E80FA1D69}"/>
              </a:ext>
            </a:extLst>
          </p:cNvPr>
          <p:cNvCxnSpPr>
            <a:cxnSpLocks/>
          </p:cNvCxnSpPr>
          <p:nvPr/>
        </p:nvCxnSpPr>
        <p:spPr>
          <a:xfrm flipH="1">
            <a:off x="1426669" y="4129007"/>
            <a:ext cx="104005" cy="0"/>
          </a:xfrm>
          <a:prstGeom prst="line">
            <a:avLst/>
          </a:prstGeom>
          <a:noFill/>
          <a:ln w="9525" cap="flat" cmpd="sng" algn="ctr">
            <a:solidFill>
              <a:sysClr val="windowText" lastClr="000000"/>
            </a:solidFill>
            <a:prstDash val="solid"/>
            <a:tailEnd type="none" w="sm" len="sm"/>
          </a:ln>
          <a:effectLst/>
        </p:spPr>
      </p:cxnSp>
      <p:sp>
        <p:nvSpPr>
          <p:cNvPr id="108" name="角丸四角形 141">
            <a:extLst>
              <a:ext uri="{FF2B5EF4-FFF2-40B4-BE49-F238E27FC236}">
                <a16:creationId xmlns:a16="http://schemas.microsoft.com/office/drawing/2014/main" id="{F298F0D1-A516-42AC-8576-9A0C7C549468}"/>
              </a:ext>
            </a:extLst>
          </p:cNvPr>
          <p:cNvSpPr/>
          <p:nvPr/>
        </p:nvSpPr>
        <p:spPr>
          <a:xfrm>
            <a:off x="1719452" y="3209629"/>
            <a:ext cx="144016" cy="471500"/>
          </a:xfrm>
          <a:prstGeom prst="roundRect">
            <a:avLst>
              <a:gd name="adj" fmla="val 50000"/>
            </a:avLst>
          </a:prstGeom>
          <a:solidFill>
            <a:sysClr val="window" lastClr="FFFFFF"/>
          </a:solidFill>
          <a:ln w="12700" cap="flat" cmpd="sng" algn="ctr">
            <a:solidFill>
              <a:sysClr val="windowText" lastClr="000000"/>
            </a:solidFill>
            <a:prstDash val="solid"/>
          </a:ln>
          <a:effectLst/>
        </p:spPr>
        <p:txBody>
          <a:bodyPr rot="0" spcFirstLastPara="0" vertOverflow="overflow" horzOverflow="overflow" vert="vert" wrap="non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r>
              <a:rPr kumimoji="1" lang="en-US" altLang="ja-JP" sz="1050" kern="0">
                <a:solidFill>
                  <a:prstClr val="black"/>
                </a:solidFill>
                <a:latin typeface="Calibri"/>
                <a:ea typeface="ＭＳ Ｐゴシック"/>
              </a:rPr>
              <a:t>Mux</a:t>
            </a:r>
          </a:p>
        </p:txBody>
      </p:sp>
      <p:cxnSp>
        <p:nvCxnSpPr>
          <p:cNvPr id="109" name="直線矢印コネクタ 108">
            <a:extLst>
              <a:ext uri="{FF2B5EF4-FFF2-40B4-BE49-F238E27FC236}">
                <a16:creationId xmlns:a16="http://schemas.microsoft.com/office/drawing/2014/main" id="{BD959EC3-A54D-4C3F-8E99-9D81AC81A0FF}"/>
              </a:ext>
            </a:extLst>
          </p:cNvPr>
          <p:cNvCxnSpPr/>
          <p:nvPr/>
        </p:nvCxnSpPr>
        <p:spPr>
          <a:xfrm>
            <a:off x="2511540" y="3233544"/>
            <a:ext cx="2797349" cy="0"/>
          </a:xfrm>
          <a:prstGeom prst="straightConnector1">
            <a:avLst/>
          </a:prstGeom>
          <a:noFill/>
          <a:ln w="9525" cap="flat" cmpd="sng" algn="ctr">
            <a:solidFill>
              <a:sysClr val="windowText" lastClr="000000"/>
            </a:solidFill>
            <a:prstDash val="solid"/>
            <a:tailEnd type="arrow" w="sm" len="sm"/>
          </a:ln>
          <a:effectLst/>
        </p:spPr>
      </p:cxnSp>
      <p:cxnSp>
        <p:nvCxnSpPr>
          <p:cNvPr id="110" name="直線矢印コネクタ 109">
            <a:extLst>
              <a:ext uri="{FF2B5EF4-FFF2-40B4-BE49-F238E27FC236}">
                <a16:creationId xmlns:a16="http://schemas.microsoft.com/office/drawing/2014/main" id="{B42BE36B-791F-49F9-A5B2-8025D552C023}"/>
              </a:ext>
            </a:extLst>
          </p:cNvPr>
          <p:cNvCxnSpPr/>
          <p:nvPr/>
        </p:nvCxnSpPr>
        <p:spPr>
          <a:xfrm>
            <a:off x="1522476" y="3555586"/>
            <a:ext cx="201035" cy="0"/>
          </a:xfrm>
          <a:prstGeom prst="straightConnector1">
            <a:avLst/>
          </a:prstGeom>
          <a:noFill/>
          <a:ln w="9525" cap="flat" cmpd="sng" algn="ctr">
            <a:solidFill>
              <a:sysClr val="windowText" lastClr="000000"/>
            </a:solidFill>
            <a:prstDash val="solid"/>
            <a:tailEnd type="arrow" w="sm" len="sm"/>
          </a:ln>
          <a:effectLst/>
        </p:spPr>
      </p:cxnSp>
      <p:cxnSp>
        <p:nvCxnSpPr>
          <p:cNvPr id="111" name="直線矢印コネクタ 110">
            <a:extLst>
              <a:ext uri="{FF2B5EF4-FFF2-40B4-BE49-F238E27FC236}">
                <a16:creationId xmlns:a16="http://schemas.microsoft.com/office/drawing/2014/main" id="{AD21AB63-4F3A-4BE3-AD43-6E98C501F4F2}"/>
              </a:ext>
            </a:extLst>
          </p:cNvPr>
          <p:cNvCxnSpPr/>
          <p:nvPr/>
        </p:nvCxnSpPr>
        <p:spPr>
          <a:xfrm>
            <a:off x="1523180" y="3325067"/>
            <a:ext cx="201035" cy="0"/>
          </a:xfrm>
          <a:prstGeom prst="straightConnector1">
            <a:avLst/>
          </a:prstGeom>
          <a:noFill/>
          <a:ln w="9525" cap="flat" cmpd="sng" algn="ctr">
            <a:solidFill>
              <a:sysClr val="windowText" lastClr="000000"/>
            </a:solidFill>
            <a:prstDash val="solid"/>
            <a:tailEnd type="arrow" w="sm" len="sm"/>
          </a:ln>
          <a:effectLst/>
        </p:spPr>
      </p:cxnSp>
      <p:cxnSp>
        <p:nvCxnSpPr>
          <p:cNvPr id="112" name="直線コネクタ 111">
            <a:extLst>
              <a:ext uri="{FF2B5EF4-FFF2-40B4-BE49-F238E27FC236}">
                <a16:creationId xmlns:a16="http://schemas.microsoft.com/office/drawing/2014/main" id="{C4CFBE1C-F862-40DB-9CAE-DF47A70CACA0}"/>
              </a:ext>
            </a:extLst>
          </p:cNvPr>
          <p:cNvCxnSpPr/>
          <p:nvPr/>
        </p:nvCxnSpPr>
        <p:spPr>
          <a:xfrm>
            <a:off x="1526080" y="3046389"/>
            <a:ext cx="0" cy="278678"/>
          </a:xfrm>
          <a:prstGeom prst="line">
            <a:avLst/>
          </a:prstGeom>
          <a:noFill/>
          <a:ln w="9525" cap="flat" cmpd="sng" algn="ctr">
            <a:solidFill>
              <a:sysClr val="windowText" lastClr="000000"/>
            </a:solidFill>
            <a:prstDash val="solid"/>
            <a:tailEnd type="none" w="sm" len="sm"/>
          </a:ln>
          <a:effectLst/>
        </p:spPr>
      </p:cxnSp>
      <p:cxnSp>
        <p:nvCxnSpPr>
          <p:cNvPr id="113" name="直線コネクタ 112">
            <a:extLst>
              <a:ext uri="{FF2B5EF4-FFF2-40B4-BE49-F238E27FC236}">
                <a16:creationId xmlns:a16="http://schemas.microsoft.com/office/drawing/2014/main" id="{F3672901-991D-4CC8-A24F-0001CE2A28F9}"/>
              </a:ext>
            </a:extLst>
          </p:cNvPr>
          <p:cNvCxnSpPr>
            <a:cxnSpLocks/>
          </p:cNvCxnSpPr>
          <p:nvPr/>
        </p:nvCxnSpPr>
        <p:spPr>
          <a:xfrm>
            <a:off x="1524381" y="3557491"/>
            <a:ext cx="0" cy="569431"/>
          </a:xfrm>
          <a:prstGeom prst="line">
            <a:avLst/>
          </a:prstGeom>
          <a:noFill/>
          <a:ln w="9525" cap="flat" cmpd="sng" algn="ctr">
            <a:solidFill>
              <a:sysClr val="windowText" lastClr="000000"/>
            </a:solidFill>
            <a:prstDash val="solid"/>
            <a:tailEnd type="none" w="sm" len="sm"/>
          </a:ln>
          <a:effectLst/>
        </p:spPr>
      </p:cxnSp>
      <p:cxnSp>
        <p:nvCxnSpPr>
          <p:cNvPr id="114" name="直線コネクタ 113">
            <a:extLst>
              <a:ext uri="{FF2B5EF4-FFF2-40B4-BE49-F238E27FC236}">
                <a16:creationId xmlns:a16="http://schemas.microsoft.com/office/drawing/2014/main" id="{6007BAC2-04F4-4781-A0A2-DA3F95F5833D}"/>
              </a:ext>
            </a:extLst>
          </p:cNvPr>
          <p:cNvCxnSpPr/>
          <p:nvPr/>
        </p:nvCxnSpPr>
        <p:spPr>
          <a:xfrm flipH="1">
            <a:off x="1862271" y="3445379"/>
            <a:ext cx="288031" cy="0"/>
          </a:xfrm>
          <a:prstGeom prst="line">
            <a:avLst/>
          </a:prstGeom>
          <a:noFill/>
          <a:ln w="9525" cap="flat" cmpd="sng" algn="ctr">
            <a:solidFill>
              <a:sysClr val="windowText" lastClr="000000"/>
            </a:solidFill>
            <a:prstDash val="solid"/>
            <a:tailEnd type="none" w="sm" len="sm"/>
          </a:ln>
          <a:effectLst/>
        </p:spPr>
      </p:cxnSp>
      <p:cxnSp>
        <p:nvCxnSpPr>
          <p:cNvPr id="115" name="直線コネクタ 114">
            <a:extLst>
              <a:ext uri="{FF2B5EF4-FFF2-40B4-BE49-F238E27FC236}">
                <a16:creationId xmlns:a16="http://schemas.microsoft.com/office/drawing/2014/main" id="{8FA3BC21-792D-47E1-840F-1305D6FB60C9}"/>
              </a:ext>
            </a:extLst>
          </p:cNvPr>
          <p:cNvCxnSpPr/>
          <p:nvPr/>
        </p:nvCxnSpPr>
        <p:spPr>
          <a:xfrm>
            <a:off x="2150302" y="2904294"/>
            <a:ext cx="1198" cy="537271"/>
          </a:xfrm>
          <a:prstGeom prst="line">
            <a:avLst/>
          </a:prstGeom>
          <a:noFill/>
          <a:ln w="9525" cap="flat" cmpd="sng" algn="ctr">
            <a:solidFill>
              <a:sysClr val="windowText" lastClr="000000"/>
            </a:solidFill>
            <a:prstDash val="solid"/>
            <a:tailEnd type="none" w="sm" len="sm"/>
          </a:ln>
          <a:effectLst/>
        </p:spPr>
      </p:cxnSp>
      <p:cxnSp>
        <p:nvCxnSpPr>
          <p:cNvPr id="116" name="直線コネクタ 115">
            <a:extLst>
              <a:ext uri="{FF2B5EF4-FFF2-40B4-BE49-F238E27FC236}">
                <a16:creationId xmlns:a16="http://schemas.microsoft.com/office/drawing/2014/main" id="{83329216-0E2C-4409-88A8-289002796B59}"/>
              </a:ext>
            </a:extLst>
          </p:cNvPr>
          <p:cNvCxnSpPr/>
          <p:nvPr/>
        </p:nvCxnSpPr>
        <p:spPr bwMode="auto">
          <a:xfrm flipH="1">
            <a:off x="1952493" y="340308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7" name="テキスト ボックス 116">
            <a:extLst>
              <a:ext uri="{FF2B5EF4-FFF2-40B4-BE49-F238E27FC236}">
                <a16:creationId xmlns:a16="http://schemas.microsoft.com/office/drawing/2014/main" id="{E6A9C8C7-0B26-42FD-879D-4B47C7081609}"/>
              </a:ext>
            </a:extLst>
          </p:cNvPr>
          <p:cNvSpPr txBox="1"/>
          <p:nvPr/>
        </p:nvSpPr>
        <p:spPr>
          <a:xfrm>
            <a:off x="1935314" y="3248859"/>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118" name="テキスト ボックス 117">
            <a:extLst>
              <a:ext uri="{FF2B5EF4-FFF2-40B4-BE49-F238E27FC236}">
                <a16:creationId xmlns:a16="http://schemas.microsoft.com/office/drawing/2014/main" id="{B8048E23-098D-4378-8F20-464A0864201B}"/>
              </a:ext>
            </a:extLst>
          </p:cNvPr>
          <p:cNvSpPr txBox="1"/>
          <p:nvPr/>
        </p:nvSpPr>
        <p:spPr>
          <a:xfrm>
            <a:off x="503587" y="2906690"/>
            <a:ext cx="359073" cy="161583"/>
          </a:xfrm>
          <a:prstGeom prst="rect">
            <a:avLst/>
          </a:prstGeom>
          <a:noFill/>
        </p:spPr>
        <p:txBody>
          <a:bodyPr wrap="none" lIns="0" tIns="0" rIns="0" bIns="0" rtlCol="0">
            <a:spAutoFit/>
          </a:bodyPr>
          <a:lstStyle/>
          <a:p>
            <a:pPr algn="ctr" defTabSz="1280160" fontAlgn="auto">
              <a:spcBef>
                <a:spcPts val="0"/>
              </a:spcBef>
              <a:spcAft>
                <a:spcPts val="0"/>
              </a:spcAft>
              <a:buClrTx/>
              <a:buSzTx/>
              <a:defRPr/>
            </a:pPr>
            <a:r>
              <a:rPr kumimoji="1" lang="en-US" altLang="ja-JP" sz="1050" kern="0" dirty="0" err="1">
                <a:solidFill>
                  <a:prstClr val="black"/>
                </a:solidFill>
                <a:latin typeface="Times New Roman" pitchFamily="18" charset="0"/>
                <a:ea typeface="ＭＳ Ｐゴシック"/>
                <a:cs typeface="Times New Roman" pitchFamily="18" charset="0"/>
              </a:rPr>
              <a:t>w_npc</a:t>
            </a:r>
            <a:endParaRPr kumimoji="1" lang="en-US" altLang="ja-JP" sz="1050" kern="0" dirty="0">
              <a:solidFill>
                <a:prstClr val="black"/>
              </a:solidFill>
              <a:latin typeface="Times New Roman" pitchFamily="18" charset="0"/>
              <a:ea typeface="ＭＳ Ｐゴシック"/>
              <a:cs typeface="Times New Roman" pitchFamily="18" charset="0"/>
            </a:endParaRPr>
          </a:p>
        </p:txBody>
      </p:sp>
      <p:cxnSp>
        <p:nvCxnSpPr>
          <p:cNvPr id="119" name="直線コネクタ 118">
            <a:extLst>
              <a:ext uri="{FF2B5EF4-FFF2-40B4-BE49-F238E27FC236}">
                <a16:creationId xmlns:a16="http://schemas.microsoft.com/office/drawing/2014/main" id="{2659FF76-19C4-4345-AB82-9DFF139C582E}"/>
              </a:ext>
            </a:extLst>
          </p:cNvPr>
          <p:cNvCxnSpPr/>
          <p:nvPr/>
        </p:nvCxnSpPr>
        <p:spPr>
          <a:xfrm flipH="1">
            <a:off x="201266" y="2905604"/>
            <a:ext cx="1943019" cy="0"/>
          </a:xfrm>
          <a:prstGeom prst="line">
            <a:avLst/>
          </a:prstGeom>
          <a:noFill/>
          <a:ln w="9525" cap="flat" cmpd="sng" algn="ctr">
            <a:solidFill>
              <a:sysClr val="windowText" lastClr="000000"/>
            </a:solidFill>
            <a:prstDash val="solid"/>
            <a:tailEnd type="none" w="sm" len="sm"/>
          </a:ln>
          <a:effectLst/>
        </p:spPr>
      </p:cxnSp>
      <p:sp>
        <p:nvSpPr>
          <p:cNvPr id="120" name="台形 119">
            <a:extLst>
              <a:ext uri="{FF2B5EF4-FFF2-40B4-BE49-F238E27FC236}">
                <a16:creationId xmlns:a16="http://schemas.microsoft.com/office/drawing/2014/main" id="{21551874-197E-4D83-99A0-C80EB1E2F75A}"/>
              </a:ext>
            </a:extLst>
          </p:cNvPr>
          <p:cNvSpPr/>
          <p:nvPr/>
        </p:nvSpPr>
        <p:spPr>
          <a:xfrm rot="5400000">
            <a:off x="5192059" y="3235290"/>
            <a:ext cx="451897"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t>
            </a:r>
            <a:endParaRPr kumimoji="1" lang="ja-JP" altLang="en-US" sz="1100" kern="0">
              <a:solidFill>
                <a:prstClr val="black"/>
              </a:solidFill>
              <a:latin typeface="Calibri"/>
              <a:ea typeface="ＭＳ Ｐゴシック"/>
            </a:endParaRPr>
          </a:p>
        </p:txBody>
      </p:sp>
      <p:cxnSp>
        <p:nvCxnSpPr>
          <p:cNvPr id="121" name="直線矢印コネクタ 120">
            <a:extLst>
              <a:ext uri="{FF2B5EF4-FFF2-40B4-BE49-F238E27FC236}">
                <a16:creationId xmlns:a16="http://schemas.microsoft.com/office/drawing/2014/main" id="{799CCF0A-99BE-4DCB-8754-FBDBD0C071BD}"/>
              </a:ext>
            </a:extLst>
          </p:cNvPr>
          <p:cNvCxnSpPr>
            <a:cxnSpLocks/>
          </p:cNvCxnSpPr>
          <p:nvPr/>
        </p:nvCxnSpPr>
        <p:spPr>
          <a:xfrm>
            <a:off x="4812724" y="3464314"/>
            <a:ext cx="490148" cy="0"/>
          </a:xfrm>
          <a:prstGeom prst="straightConnector1">
            <a:avLst/>
          </a:prstGeom>
          <a:noFill/>
          <a:ln w="9525" cap="flat" cmpd="sng" algn="ctr">
            <a:solidFill>
              <a:sysClr val="windowText" lastClr="000000"/>
            </a:solidFill>
            <a:prstDash val="solid"/>
            <a:tailEnd type="arrow" w="sm" len="sm"/>
          </a:ln>
          <a:effectLst/>
        </p:spPr>
      </p:cxnSp>
      <p:cxnSp>
        <p:nvCxnSpPr>
          <p:cNvPr id="122" name="直線コネクタ 121">
            <a:extLst>
              <a:ext uri="{FF2B5EF4-FFF2-40B4-BE49-F238E27FC236}">
                <a16:creationId xmlns:a16="http://schemas.microsoft.com/office/drawing/2014/main" id="{1ED8F716-0DCC-4139-9CCA-8143E857B303}"/>
              </a:ext>
            </a:extLst>
          </p:cNvPr>
          <p:cNvCxnSpPr/>
          <p:nvPr/>
        </p:nvCxnSpPr>
        <p:spPr>
          <a:xfrm flipH="1">
            <a:off x="5526020" y="3343302"/>
            <a:ext cx="288031" cy="0"/>
          </a:xfrm>
          <a:prstGeom prst="line">
            <a:avLst/>
          </a:prstGeom>
          <a:noFill/>
          <a:ln w="9525" cap="flat" cmpd="sng" algn="ctr">
            <a:solidFill>
              <a:sysClr val="windowText" lastClr="000000"/>
            </a:solidFill>
            <a:prstDash val="solid"/>
            <a:tailEnd type="none" w="sm" len="sm"/>
          </a:ln>
          <a:effectLst/>
        </p:spPr>
      </p:cxnSp>
      <p:cxnSp>
        <p:nvCxnSpPr>
          <p:cNvPr id="123" name="直線コネクタ 122">
            <a:extLst>
              <a:ext uri="{FF2B5EF4-FFF2-40B4-BE49-F238E27FC236}">
                <a16:creationId xmlns:a16="http://schemas.microsoft.com/office/drawing/2014/main" id="{2F53915E-4D6F-4409-8A6A-03EC473780A5}"/>
              </a:ext>
            </a:extLst>
          </p:cNvPr>
          <p:cNvCxnSpPr/>
          <p:nvPr/>
        </p:nvCxnSpPr>
        <p:spPr>
          <a:xfrm>
            <a:off x="5809721" y="3030771"/>
            <a:ext cx="0" cy="312105"/>
          </a:xfrm>
          <a:prstGeom prst="line">
            <a:avLst/>
          </a:prstGeom>
          <a:noFill/>
          <a:ln w="9525" cap="flat" cmpd="sng" algn="ctr">
            <a:solidFill>
              <a:sysClr val="windowText" lastClr="000000"/>
            </a:solidFill>
            <a:prstDash val="solid"/>
            <a:tailEnd type="none" w="sm" len="sm"/>
          </a:ln>
          <a:effectLst/>
        </p:spPr>
      </p:cxnSp>
      <p:cxnSp>
        <p:nvCxnSpPr>
          <p:cNvPr id="124" name="直線コネクタ 123">
            <a:extLst>
              <a:ext uri="{FF2B5EF4-FFF2-40B4-BE49-F238E27FC236}">
                <a16:creationId xmlns:a16="http://schemas.microsoft.com/office/drawing/2014/main" id="{81A584DC-9C1C-4A19-8188-3D237454088C}"/>
              </a:ext>
            </a:extLst>
          </p:cNvPr>
          <p:cNvCxnSpPr/>
          <p:nvPr/>
        </p:nvCxnSpPr>
        <p:spPr bwMode="auto">
          <a:xfrm flipH="1">
            <a:off x="5623646" y="3298221"/>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5" name="テキスト ボックス 124">
            <a:extLst>
              <a:ext uri="{FF2B5EF4-FFF2-40B4-BE49-F238E27FC236}">
                <a16:creationId xmlns:a16="http://schemas.microsoft.com/office/drawing/2014/main" id="{4204BD80-AABE-49D3-8DF6-C40DC5441704}"/>
              </a:ext>
            </a:extLst>
          </p:cNvPr>
          <p:cNvSpPr txBox="1"/>
          <p:nvPr/>
        </p:nvSpPr>
        <p:spPr>
          <a:xfrm>
            <a:off x="5606467" y="3143991"/>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26" name="直線コネクタ 125">
            <a:extLst>
              <a:ext uri="{FF2B5EF4-FFF2-40B4-BE49-F238E27FC236}">
                <a16:creationId xmlns:a16="http://schemas.microsoft.com/office/drawing/2014/main" id="{3988A74B-D2F5-40D4-8506-35727469B6A8}"/>
              </a:ext>
            </a:extLst>
          </p:cNvPr>
          <p:cNvCxnSpPr/>
          <p:nvPr/>
        </p:nvCxnSpPr>
        <p:spPr bwMode="auto">
          <a:xfrm flipH="1">
            <a:off x="5144130" y="3424887"/>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7" name="テキスト ボックス 126">
            <a:extLst>
              <a:ext uri="{FF2B5EF4-FFF2-40B4-BE49-F238E27FC236}">
                <a16:creationId xmlns:a16="http://schemas.microsoft.com/office/drawing/2014/main" id="{E197A941-4B82-4AED-8007-D0B0784E2BB2}"/>
              </a:ext>
            </a:extLst>
          </p:cNvPr>
          <p:cNvSpPr txBox="1"/>
          <p:nvPr/>
        </p:nvSpPr>
        <p:spPr>
          <a:xfrm>
            <a:off x="5126951" y="3503348"/>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sp>
        <p:nvSpPr>
          <p:cNvPr id="128" name="テキスト ボックス 127">
            <a:extLst>
              <a:ext uri="{FF2B5EF4-FFF2-40B4-BE49-F238E27FC236}">
                <a16:creationId xmlns:a16="http://schemas.microsoft.com/office/drawing/2014/main" id="{3B04CB3E-3801-4F73-92F5-B50ECA94BF03}"/>
              </a:ext>
            </a:extLst>
          </p:cNvPr>
          <p:cNvSpPr txBox="1"/>
          <p:nvPr/>
        </p:nvSpPr>
        <p:spPr>
          <a:xfrm>
            <a:off x="5662368" y="3341055"/>
            <a:ext cx="314189"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a:solidFill>
                  <a:prstClr val="black"/>
                </a:solidFill>
                <a:latin typeface="Times New Roman" pitchFamily="18" charset="0"/>
                <a:ea typeface="ＭＳ Ｐゴシック"/>
                <a:cs typeface="Times New Roman" pitchFamily="18" charset="0"/>
              </a:rPr>
              <a:t>w_tpc</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29" name="直線コネクタ 128">
            <a:extLst>
              <a:ext uri="{FF2B5EF4-FFF2-40B4-BE49-F238E27FC236}">
                <a16:creationId xmlns:a16="http://schemas.microsoft.com/office/drawing/2014/main" id="{17CDE3EA-CDCD-477A-B08D-861330C5CB58}"/>
              </a:ext>
            </a:extLst>
          </p:cNvPr>
          <p:cNvCxnSpPr>
            <a:cxnSpLocks/>
          </p:cNvCxnSpPr>
          <p:nvPr/>
        </p:nvCxnSpPr>
        <p:spPr>
          <a:xfrm flipH="1">
            <a:off x="805237" y="4444373"/>
            <a:ext cx="1706303" cy="0"/>
          </a:xfrm>
          <a:prstGeom prst="line">
            <a:avLst/>
          </a:prstGeom>
          <a:noFill/>
          <a:ln w="9525" cap="flat" cmpd="sng" algn="ctr">
            <a:solidFill>
              <a:sysClr val="windowText" lastClr="000000"/>
            </a:solidFill>
            <a:prstDash val="solid"/>
            <a:tailEnd type="none" w="sm" len="sm"/>
          </a:ln>
          <a:effectLst/>
        </p:spPr>
      </p:cxnSp>
      <p:sp>
        <p:nvSpPr>
          <p:cNvPr id="130" name="円/楕円 29">
            <a:extLst>
              <a:ext uri="{FF2B5EF4-FFF2-40B4-BE49-F238E27FC236}">
                <a16:creationId xmlns:a16="http://schemas.microsoft.com/office/drawing/2014/main" id="{6C761464-5D1A-4BAF-AFCC-C7EF9C4F7A0B}"/>
              </a:ext>
            </a:extLst>
          </p:cNvPr>
          <p:cNvSpPr/>
          <p:nvPr/>
        </p:nvSpPr>
        <p:spPr>
          <a:xfrm>
            <a:off x="786855" y="441656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cxnSp>
        <p:nvCxnSpPr>
          <p:cNvPr id="131" name="直線コネクタ 130">
            <a:extLst>
              <a:ext uri="{FF2B5EF4-FFF2-40B4-BE49-F238E27FC236}">
                <a16:creationId xmlns:a16="http://schemas.microsoft.com/office/drawing/2014/main" id="{F0C61108-33C4-41DF-A841-EEEEBF124912}"/>
              </a:ext>
            </a:extLst>
          </p:cNvPr>
          <p:cNvCxnSpPr/>
          <p:nvPr/>
        </p:nvCxnSpPr>
        <p:spPr bwMode="auto">
          <a:xfrm flipH="1">
            <a:off x="1488398" y="3769026"/>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2" name="テキスト ボックス 131">
            <a:extLst>
              <a:ext uri="{FF2B5EF4-FFF2-40B4-BE49-F238E27FC236}">
                <a16:creationId xmlns:a16="http://schemas.microsoft.com/office/drawing/2014/main" id="{16392A7A-F08A-4877-BC04-A67652E86D9F}"/>
              </a:ext>
            </a:extLst>
          </p:cNvPr>
          <p:cNvSpPr txBox="1"/>
          <p:nvPr/>
        </p:nvSpPr>
        <p:spPr>
          <a:xfrm>
            <a:off x="1578782" y="3717436"/>
            <a:ext cx="134652"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32</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33" name="直線コネクタ 132">
            <a:extLst>
              <a:ext uri="{FF2B5EF4-FFF2-40B4-BE49-F238E27FC236}">
                <a16:creationId xmlns:a16="http://schemas.microsoft.com/office/drawing/2014/main" id="{E604C891-19AA-4D1D-AD16-BD417AA62545}"/>
              </a:ext>
            </a:extLst>
          </p:cNvPr>
          <p:cNvCxnSpPr>
            <a:cxnSpLocks/>
          </p:cNvCxnSpPr>
          <p:nvPr/>
        </p:nvCxnSpPr>
        <p:spPr>
          <a:xfrm>
            <a:off x="4812724" y="3464314"/>
            <a:ext cx="0" cy="508051"/>
          </a:xfrm>
          <a:prstGeom prst="line">
            <a:avLst/>
          </a:prstGeom>
          <a:noFill/>
          <a:ln w="9525" cap="flat" cmpd="sng" algn="ctr">
            <a:solidFill>
              <a:sysClr val="windowText" lastClr="000000"/>
            </a:solidFill>
            <a:prstDash val="solid"/>
            <a:tailEnd type="none" w="sm" len="sm"/>
          </a:ln>
          <a:effectLst/>
        </p:spPr>
      </p:cxnSp>
      <p:sp>
        <p:nvSpPr>
          <p:cNvPr id="134" name="円/楕円 146">
            <a:extLst>
              <a:ext uri="{FF2B5EF4-FFF2-40B4-BE49-F238E27FC236}">
                <a16:creationId xmlns:a16="http://schemas.microsoft.com/office/drawing/2014/main" id="{4C8728B2-E859-4F9E-8280-C2B268E0300F}"/>
              </a:ext>
            </a:extLst>
          </p:cNvPr>
          <p:cNvSpPr/>
          <p:nvPr/>
        </p:nvSpPr>
        <p:spPr>
          <a:xfrm>
            <a:off x="4787285" y="3952128"/>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135" name="台形 134">
            <a:extLst>
              <a:ext uri="{FF2B5EF4-FFF2-40B4-BE49-F238E27FC236}">
                <a16:creationId xmlns:a16="http://schemas.microsoft.com/office/drawing/2014/main" id="{2C441662-5298-424A-AD50-EC6D116FE998}"/>
              </a:ext>
            </a:extLst>
          </p:cNvPr>
          <p:cNvSpPr/>
          <p:nvPr/>
        </p:nvSpPr>
        <p:spPr>
          <a:xfrm rot="5400000">
            <a:off x="6326227" y="4105115"/>
            <a:ext cx="513981" cy="216024"/>
          </a:xfrm>
          <a:prstGeom prst="trapezoid">
            <a:avLst>
              <a:gd name="adj" fmla="val 45944"/>
            </a:avLst>
          </a:prstGeom>
          <a:solidFill>
            <a:srgbClr val="C0504D">
              <a:lumMod val="20000"/>
              <a:lumOff val="80000"/>
            </a:srgbClr>
          </a:solidFill>
          <a:ln w="12700" cap="flat" cmpd="sng" algn="ctr">
            <a:solidFill>
              <a:sysClr val="windowText" lastClr="000000"/>
            </a:solidFill>
            <a:prstDash val="solid"/>
          </a:ln>
          <a:effectLst/>
        </p:spPr>
        <p:txBody>
          <a:bodyPr lIns="0" tIns="0" rIns="0" bIns="0" rtlCol="0" anchor="ctr"/>
          <a:lstStyle/>
          <a:p>
            <a:pPr algn="ctr" defTabSz="1280160" fontAlgn="auto">
              <a:spcBef>
                <a:spcPts val="0"/>
              </a:spcBef>
              <a:spcAft>
                <a:spcPts val="0"/>
              </a:spcAft>
              <a:buClrTx/>
              <a:buSzTx/>
              <a:buFontTx/>
              <a:buNone/>
              <a:defRPr/>
            </a:pPr>
            <a:r>
              <a:rPr kumimoji="1" lang="en-US" altLang="ja-JP" sz="1100" kern="0">
                <a:solidFill>
                  <a:prstClr val="black"/>
                </a:solidFill>
                <a:latin typeface="Calibri"/>
                <a:ea typeface="ＭＳ Ｐゴシック"/>
              </a:rPr>
              <a:t>==/!=</a:t>
            </a:r>
            <a:endParaRPr kumimoji="1" lang="ja-JP" altLang="en-US" sz="1100" kern="0" dirty="0">
              <a:solidFill>
                <a:prstClr val="black"/>
              </a:solidFill>
              <a:latin typeface="Calibri"/>
              <a:ea typeface="ＭＳ Ｐゴシック"/>
            </a:endParaRPr>
          </a:p>
        </p:txBody>
      </p:sp>
      <p:cxnSp>
        <p:nvCxnSpPr>
          <p:cNvPr id="136" name="直線矢印コネクタ 135">
            <a:extLst>
              <a:ext uri="{FF2B5EF4-FFF2-40B4-BE49-F238E27FC236}">
                <a16:creationId xmlns:a16="http://schemas.microsoft.com/office/drawing/2014/main" id="{5C06FD6A-7496-4CBD-AFE9-6E09707ABE63}"/>
              </a:ext>
            </a:extLst>
          </p:cNvPr>
          <p:cNvCxnSpPr/>
          <p:nvPr/>
        </p:nvCxnSpPr>
        <p:spPr>
          <a:xfrm>
            <a:off x="6696692" y="4212417"/>
            <a:ext cx="423761" cy="0"/>
          </a:xfrm>
          <a:prstGeom prst="straightConnector1">
            <a:avLst/>
          </a:prstGeom>
          <a:noFill/>
          <a:ln w="9525" cap="flat" cmpd="sng" algn="ctr">
            <a:solidFill>
              <a:sysClr val="windowText" lastClr="000000"/>
            </a:solidFill>
            <a:prstDash val="solid"/>
            <a:tailEnd type="arrow" w="sm" len="sm"/>
          </a:ln>
          <a:effectLst/>
        </p:spPr>
      </p:cxnSp>
      <p:sp>
        <p:nvSpPr>
          <p:cNvPr id="137" name="テキスト ボックス 136">
            <a:extLst>
              <a:ext uri="{FF2B5EF4-FFF2-40B4-BE49-F238E27FC236}">
                <a16:creationId xmlns:a16="http://schemas.microsoft.com/office/drawing/2014/main" id="{7C267B38-B6A2-4331-8D6A-7DBEB775784C}"/>
              </a:ext>
            </a:extLst>
          </p:cNvPr>
          <p:cNvSpPr txBox="1"/>
          <p:nvPr/>
        </p:nvSpPr>
        <p:spPr>
          <a:xfrm>
            <a:off x="6991961" y="4011921"/>
            <a:ext cx="436017" cy="153888"/>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00" dirty="0" err="1">
                <a:solidFill>
                  <a:prstClr val="black"/>
                </a:solidFill>
                <a:latin typeface="Times New Roman" pitchFamily="18" charset="0"/>
                <a:ea typeface="ＭＳ Ｐゴシック"/>
                <a:cs typeface="Times New Roman" pitchFamily="18" charset="0"/>
              </a:rPr>
              <a:t>w_taken</a:t>
            </a:r>
            <a:endParaRPr kumimoji="1" lang="ja-JP" altLang="en-US" sz="1000" dirty="0">
              <a:solidFill>
                <a:prstClr val="black"/>
              </a:solidFill>
              <a:latin typeface="Times New Roman" pitchFamily="18" charset="0"/>
              <a:ea typeface="ＭＳ Ｐゴシック"/>
              <a:cs typeface="Times New Roman" pitchFamily="18" charset="0"/>
            </a:endParaRPr>
          </a:p>
        </p:txBody>
      </p:sp>
      <p:cxnSp>
        <p:nvCxnSpPr>
          <p:cNvPr id="138" name="直線コネクタ 137">
            <a:extLst>
              <a:ext uri="{FF2B5EF4-FFF2-40B4-BE49-F238E27FC236}">
                <a16:creationId xmlns:a16="http://schemas.microsoft.com/office/drawing/2014/main" id="{6B249A33-7423-49FC-A8FD-BF291E7A3D72}"/>
              </a:ext>
            </a:extLst>
          </p:cNvPr>
          <p:cNvCxnSpPr/>
          <p:nvPr/>
        </p:nvCxnSpPr>
        <p:spPr bwMode="auto">
          <a:xfrm flipH="1">
            <a:off x="6779238" y="4159459"/>
            <a:ext cx="71135" cy="98088"/>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9" name="テキスト ボックス 138">
            <a:extLst>
              <a:ext uri="{FF2B5EF4-FFF2-40B4-BE49-F238E27FC236}">
                <a16:creationId xmlns:a16="http://schemas.microsoft.com/office/drawing/2014/main" id="{ED8DF069-E102-4210-AB07-9B20E8933C29}"/>
              </a:ext>
            </a:extLst>
          </p:cNvPr>
          <p:cNvSpPr txBox="1"/>
          <p:nvPr/>
        </p:nvSpPr>
        <p:spPr>
          <a:xfrm>
            <a:off x="6787459" y="4244270"/>
            <a:ext cx="67326" cy="161583"/>
          </a:xfrm>
          <a:prstGeom prst="rect">
            <a:avLst/>
          </a:prstGeom>
          <a:noFill/>
        </p:spPr>
        <p:txBody>
          <a:bodyPr wrap="none" lIns="0" tIns="0" rIns="0" bIns="0" rtlCol="0">
            <a:spAutoFit/>
          </a:bodyPr>
          <a:lstStyle/>
          <a:p>
            <a:pPr defTabSz="1280160" fontAlgn="auto">
              <a:spcBef>
                <a:spcPts val="0"/>
              </a:spcBef>
              <a:spcAft>
                <a:spcPts val="0"/>
              </a:spcAft>
              <a:buClrTx/>
              <a:buSzTx/>
              <a:buFontTx/>
              <a:buNone/>
            </a:pPr>
            <a:r>
              <a:rPr kumimoji="1" lang="en-US" altLang="ja-JP" sz="1050" dirty="0">
                <a:solidFill>
                  <a:prstClr val="black"/>
                </a:solidFill>
                <a:latin typeface="Times New Roman" pitchFamily="18" charset="0"/>
                <a:ea typeface="ＭＳ Ｐゴシック"/>
                <a:cs typeface="Times New Roman" pitchFamily="18" charset="0"/>
              </a:rPr>
              <a:t>1</a:t>
            </a:r>
            <a:endParaRPr kumimoji="1" lang="ja-JP" altLang="en-US" sz="1050" dirty="0">
              <a:solidFill>
                <a:prstClr val="black"/>
              </a:solidFill>
              <a:latin typeface="Times New Roman" pitchFamily="18" charset="0"/>
              <a:ea typeface="ＭＳ Ｐゴシック"/>
              <a:cs typeface="Times New Roman" pitchFamily="18" charset="0"/>
            </a:endParaRPr>
          </a:p>
        </p:txBody>
      </p:sp>
      <p:cxnSp>
        <p:nvCxnSpPr>
          <p:cNvPr id="140" name="直線矢印コネクタ 139">
            <a:extLst>
              <a:ext uri="{FF2B5EF4-FFF2-40B4-BE49-F238E27FC236}">
                <a16:creationId xmlns:a16="http://schemas.microsoft.com/office/drawing/2014/main" id="{13BA28F5-DE42-4B85-A564-52F7595668F1}"/>
              </a:ext>
            </a:extLst>
          </p:cNvPr>
          <p:cNvCxnSpPr/>
          <p:nvPr/>
        </p:nvCxnSpPr>
        <p:spPr>
          <a:xfrm>
            <a:off x="6181461" y="4093008"/>
            <a:ext cx="293744" cy="0"/>
          </a:xfrm>
          <a:prstGeom prst="straightConnector1">
            <a:avLst/>
          </a:prstGeom>
          <a:noFill/>
          <a:ln w="9525" cap="flat" cmpd="sng" algn="ctr">
            <a:solidFill>
              <a:sysClr val="windowText" lastClr="000000"/>
            </a:solidFill>
            <a:prstDash val="solid"/>
            <a:tailEnd type="arrow" w="sm" len="sm"/>
          </a:ln>
          <a:effectLst/>
        </p:spPr>
      </p:cxnSp>
      <p:cxnSp>
        <p:nvCxnSpPr>
          <p:cNvPr id="141" name="直線矢印コネクタ 140">
            <a:extLst>
              <a:ext uri="{FF2B5EF4-FFF2-40B4-BE49-F238E27FC236}">
                <a16:creationId xmlns:a16="http://schemas.microsoft.com/office/drawing/2014/main" id="{24165AA2-F4BC-48C3-970D-78EA62486465}"/>
              </a:ext>
            </a:extLst>
          </p:cNvPr>
          <p:cNvCxnSpPr/>
          <p:nvPr/>
        </p:nvCxnSpPr>
        <p:spPr>
          <a:xfrm>
            <a:off x="6331189" y="4320937"/>
            <a:ext cx="144016" cy="0"/>
          </a:xfrm>
          <a:prstGeom prst="straightConnector1">
            <a:avLst/>
          </a:prstGeom>
          <a:noFill/>
          <a:ln w="9525" cap="flat" cmpd="sng" algn="ctr">
            <a:solidFill>
              <a:sysClr val="windowText" lastClr="000000"/>
            </a:solidFill>
            <a:prstDash val="solid"/>
            <a:tailEnd type="arrow" w="sm" len="sm"/>
          </a:ln>
          <a:effectLst/>
        </p:spPr>
      </p:cxnSp>
      <p:cxnSp>
        <p:nvCxnSpPr>
          <p:cNvPr id="142" name="直線コネクタ 141">
            <a:extLst>
              <a:ext uri="{FF2B5EF4-FFF2-40B4-BE49-F238E27FC236}">
                <a16:creationId xmlns:a16="http://schemas.microsoft.com/office/drawing/2014/main" id="{AA7DF35F-E9F4-4BE8-9C87-E69F9468F797}"/>
              </a:ext>
            </a:extLst>
          </p:cNvPr>
          <p:cNvCxnSpPr/>
          <p:nvPr/>
        </p:nvCxnSpPr>
        <p:spPr>
          <a:xfrm>
            <a:off x="6181461" y="4088865"/>
            <a:ext cx="0" cy="1107281"/>
          </a:xfrm>
          <a:prstGeom prst="line">
            <a:avLst/>
          </a:prstGeom>
          <a:noFill/>
          <a:ln w="9525" cap="flat" cmpd="sng" algn="ctr">
            <a:solidFill>
              <a:sysClr val="windowText" lastClr="000000"/>
            </a:solidFill>
            <a:prstDash val="solid"/>
            <a:tailEnd type="none" w="sm" len="sm"/>
          </a:ln>
          <a:effectLst/>
        </p:spPr>
      </p:cxnSp>
      <p:cxnSp>
        <p:nvCxnSpPr>
          <p:cNvPr id="143" name="直線コネクタ 142">
            <a:extLst>
              <a:ext uri="{FF2B5EF4-FFF2-40B4-BE49-F238E27FC236}">
                <a16:creationId xmlns:a16="http://schemas.microsoft.com/office/drawing/2014/main" id="{30ACA557-4A99-44D6-AD80-16C97F50BD6C}"/>
              </a:ext>
            </a:extLst>
          </p:cNvPr>
          <p:cNvCxnSpPr/>
          <p:nvPr/>
        </p:nvCxnSpPr>
        <p:spPr>
          <a:xfrm>
            <a:off x="6331189" y="4318667"/>
            <a:ext cx="0" cy="518440"/>
          </a:xfrm>
          <a:prstGeom prst="line">
            <a:avLst/>
          </a:prstGeom>
          <a:noFill/>
          <a:ln w="9525" cap="flat" cmpd="sng" algn="ctr">
            <a:solidFill>
              <a:sysClr val="windowText" lastClr="000000"/>
            </a:solidFill>
            <a:prstDash val="solid"/>
            <a:tailEnd type="none" w="sm" len="sm"/>
          </a:ln>
          <a:effectLst/>
        </p:spPr>
      </p:cxnSp>
      <p:sp>
        <p:nvSpPr>
          <p:cNvPr id="144" name="円/楕円 146">
            <a:extLst>
              <a:ext uri="{FF2B5EF4-FFF2-40B4-BE49-F238E27FC236}">
                <a16:creationId xmlns:a16="http://schemas.microsoft.com/office/drawing/2014/main" id="{971668FD-A232-4821-92F6-960F42B30FB0}"/>
              </a:ext>
            </a:extLst>
          </p:cNvPr>
          <p:cNvSpPr/>
          <p:nvPr/>
        </p:nvSpPr>
        <p:spPr>
          <a:xfrm>
            <a:off x="6160150" y="5183891"/>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145" name="円/楕円 146">
            <a:extLst>
              <a:ext uri="{FF2B5EF4-FFF2-40B4-BE49-F238E27FC236}">
                <a16:creationId xmlns:a16="http://schemas.microsoft.com/office/drawing/2014/main" id="{47F0F45F-BDC7-4BA4-AF3F-D0AF8CF6B8B3}"/>
              </a:ext>
            </a:extLst>
          </p:cNvPr>
          <p:cNvSpPr/>
          <p:nvPr/>
        </p:nvSpPr>
        <p:spPr>
          <a:xfrm>
            <a:off x="6309247" y="4824733"/>
            <a:ext cx="45719" cy="45719"/>
          </a:xfrm>
          <a:prstGeom prst="ellipse">
            <a:avLst/>
          </a:prstGeom>
          <a:solidFill>
            <a:sysClr val="windowText" lastClr="000000"/>
          </a:solidFill>
          <a:ln w="12700" cap="flat" cmpd="sng" algn="ctr">
            <a:solidFill>
              <a:sysClr val="windowText" lastClr="000000"/>
            </a:solidFill>
            <a:prstDash val="solid"/>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defTabSz="1280160" fontAlgn="auto">
              <a:spcBef>
                <a:spcPts val="0"/>
              </a:spcBef>
              <a:spcAft>
                <a:spcPts val="0"/>
              </a:spcAft>
              <a:buClrTx/>
              <a:buSzTx/>
              <a:buFontTx/>
              <a:buNone/>
              <a:defRPr/>
            </a:pPr>
            <a:endParaRPr kumimoji="1" lang="ja-JP" altLang="en-US" sz="3200" kern="0">
              <a:solidFill>
                <a:prstClr val="white"/>
              </a:solidFill>
              <a:latin typeface="Calibri"/>
              <a:ea typeface="ＭＳ Ｐゴシック"/>
            </a:endParaRPr>
          </a:p>
        </p:txBody>
      </p:sp>
      <p:sp>
        <p:nvSpPr>
          <p:cNvPr id="149" name="テキスト ボックス 148">
            <a:extLst>
              <a:ext uri="{FF2B5EF4-FFF2-40B4-BE49-F238E27FC236}">
                <a16:creationId xmlns:a16="http://schemas.microsoft.com/office/drawing/2014/main" id="{BD9950EF-D7A4-41E5-8F5D-645D4421CBA0}"/>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402093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lang="ja-JP" altLang="en-US" dirty="0"/>
              <a:t>動作周波数</a:t>
            </a:r>
            <a:r>
              <a:rPr kumimoji="1" lang="ja-JP" altLang="en-US" dirty="0"/>
              <a:t>の向上のために工夫した点</a:t>
            </a:r>
          </a:p>
        </p:txBody>
      </p:sp>
      <p:sp>
        <p:nvSpPr>
          <p:cNvPr id="3" name="コンテンツ プレースホルダー 2">
            <a:extLst>
              <a:ext uri="{FF2B5EF4-FFF2-40B4-BE49-F238E27FC236}">
                <a16:creationId xmlns:a16="http://schemas.microsoft.com/office/drawing/2014/main" id="{44B97B6B-17DC-4F42-B3D1-3F9ED5F4DF43}"/>
              </a:ext>
            </a:extLst>
          </p:cNvPr>
          <p:cNvSpPr>
            <a:spLocks noGrp="1"/>
          </p:cNvSpPr>
          <p:nvPr>
            <p:ph idx="1"/>
          </p:nvPr>
        </p:nvSpPr>
        <p:spPr/>
        <p:txBody>
          <a:bodyPr/>
          <a:lstStyle/>
          <a:p>
            <a:pPr>
              <a:buFont typeface="Arial" panose="020B0604020202020204" pitchFamily="34" charset="0"/>
              <a:buChar char="•"/>
            </a:pPr>
            <a:r>
              <a:rPr lang="ja-JP" altLang="en-US">
                <a:solidFill>
                  <a:schemeClr val="accent1">
                    <a:lumMod val="50000"/>
                  </a:schemeClr>
                </a:solidFill>
              </a:rPr>
              <a:t>この緑色の文章は削除して、工夫した点を説明する適切な文章と図を追加すること．</a:t>
            </a:r>
            <a:endParaRPr kumimoji="1" lang="ja-JP" altLang="en-US"/>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5</a:t>
            </a:fld>
            <a:endParaRPr kumimoji="0" lang="en-US" altLang="ja-JP" sz="1600" dirty="0">
              <a:solidFill>
                <a:srgbClr val="000000"/>
              </a:solidFill>
            </a:endParaRPr>
          </a:p>
        </p:txBody>
      </p:sp>
      <p:sp>
        <p:nvSpPr>
          <p:cNvPr id="7" name="テキスト ボックス 6">
            <a:extLst>
              <a:ext uri="{FF2B5EF4-FFF2-40B4-BE49-F238E27FC236}">
                <a16:creationId xmlns:a16="http://schemas.microsoft.com/office/drawing/2014/main" id="{93048C1D-76F8-44B5-B9E3-82BF03C93ACA}"/>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3086209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lang="en-US" altLang="ja-JP" dirty="0"/>
              <a:t>IPC</a:t>
            </a:r>
            <a:r>
              <a:rPr lang="ja-JP" altLang="en-US" dirty="0"/>
              <a:t>の向上のために工夫した点</a:t>
            </a:r>
            <a:endParaRPr kumimoji="1" lang="ja-JP" altLang="en-US" dirty="0"/>
          </a:p>
        </p:txBody>
      </p:sp>
      <p:sp>
        <p:nvSpPr>
          <p:cNvPr id="3" name="コンテンツ プレースホルダー 2">
            <a:extLst>
              <a:ext uri="{FF2B5EF4-FFF2-40B4-BE49-F238E27FC236}">
                <a16:creationId xmlns:a16="http://schemas.microsoft.com/office/drawing/2014/main" id="{44B97B6B-17DC-4F42-B3D1-3F9ED5F4DF43}"/>
              </a:ext>
            </a:extLst>
          </p:cNvPr>
          <p:cNvSpPr>
            <a:spLocks noGrp="1"/>
          </p:cNvSpPr>
          <p:nvPr>
            <p:ph idx="1"/>
          </p:nvPr>
        </p:nvSpPr>
        <p:spPr/>
        <p:txBody>
          <a:bodyPr/>
          <a:lstStyle/>
          <a:p>
            <a:pPr>
              <a:buFont typeface="Arial" panose="020B0604020202020204" pitchFamily="34" charset="0"/>
              <a:buChar char="•"/>
            </a:pPr>
            <a:r>
              <a:rPr lang="ja-JP" altLang="en-US">
                <a:solidFill>
                  <a:schemeClr val="accent1">
                    <a:lumMod val="50000"/>
                  </a:schemeClr>
                </a:solidFill>
              </a:rPr>
              <a:t>この緑色の文章は削除して、工夫した点を説明する適切な文章と図を追加すること．</a:t>
            </a:r>
            <a:endParaRPr lang="ja-JP" altLang="en-US"/>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6</a:t>
            </a:fld>
            <a:endParaRPr kumimoji="0" lang="en-US" altLang="ja-JP" sz="1600" dirty="0">
              <a:solidFill>
                <a:srgbClr val="000000"/>
              </a:solidFill>
            </a:endParaRPr>
          </a:p>
        </p:txBody>
      </p:sp>
      <p:sp>
        <p:nvSpPr>
          <p:cNvPr id="8" name="テキスト ボックス 7">
            <a:extLst>
              <a:ext uri="{FF2B5EF4-FFF2-40B4-BE49-F238E27FC236}">
                <a16:creationId xmlns:a16="http://schemas.microsoft.com/office/drawing/2014/main" id="{5716741A-59D7-4ACC-80A3-6174FD0F17FF}"/>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35538371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kumimoji="1" lang="en-US" altLang="ja-JP" dirty="0"/>
              <a:t>Verilog HDL coding and implemented design</a:t>
            </a:r>
            <a:endParaRPr kumimoji="1" lang="ja-JP" altLang="en-US" dirty="0"/>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7</a:t>
            </a:fld>
            <a:endParaRPr kumimoji="0" lang="en-US" altLang="ja-JP" sz="1600" dirty="0">
              <a:solidFill>
                <a:srgbClr val="000000"/>
              </a:solidFill>
            </a:endParaRPr>
          </a:p>
        </p:txBody>
      </p:sp>
      <p:sp>
        <p:nvSpPr>
          <p:cNvPr id="6" name="コンテンツ プレースホルダー 2">
            <a:extLst>
              <a:ext uri="{FF2B5EF4-FFF2-40B4-BE49-F238E27FC236}">
                <a16:creationId xmlns:a16="http://schemas.microsoft.com/office/drawing/2014/main" id="{D674E36D-B8B0-4291-8043-3F906CDD2FDC}"/>
              </a:ext>
            </a:extLst>
          </p:cNvPr>
          <p:cNvSpPr txBox="1">
            <a:spLocks/>
          </p:cNvSpPr>
          <p:nvPr/>
        </p:nvSpPr>
        <p:spPr bwMode="auto">
          <a:xfrm>
            <a:off x="884853" y="2060848"/>
            <a:ext cx="4536504" cy="4536504"/>
          </a:xfrm>
          <a:prstGeom prst="rect">
            <a:avLst/>
          </a:prstGeom>
          <a:solidFill>
            <a:srgbClr val="CCECFF"/>
          </a:solidFill>
          <a:ln>
            <a:solidFill>
              <a:srgbClr val="008000"/>
            </a:solidFill>
          </a:ln>
        </p:spPr>
        <p:txBody>
          <a:bodyPr vert="horz" wrap="square" lIns="90000" tIns="46800" rIns="0" bIns="4680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a:lstStyle>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module m_proc07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r_led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input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output reg [31:0]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r_led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initial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r_led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0;</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reg  [31:0]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0;</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[31:0]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[31:0] w_rrt2,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w_rslt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w_ldd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w_rslt2;</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[5:0]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[31:26];</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[4:0]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[25:21];</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[4:0]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[20:16];</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[4:0]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[15:11];</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[15:0]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w_imm</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[15: 0];</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[5:0]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w_funct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[ 5: 0];</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==0 &amp;&amp;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w_funct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==6'h20);</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w_insn_sllv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==0 &amp;&amp;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w_funct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==6'h4);</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w_insn_srlv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==0 &amp;&amp;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w_funct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==6'h6);</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w_insn_addi</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==6'h8);</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w_insn_lw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==6'h23);</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==6'h2b);</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w_insn_beq</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==6'h4);</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w_insn_bne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w_op</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==6'h5);</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[31:0] w_pc4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+ 4;</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[31:0] w_imm32 = {{16{</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w_imm</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[15]}},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w_imm</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[31:0]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w_tpc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w_pc4 + {w_imm32[29:0], 2'h0};</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w_taken</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w_insn_beq</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&amp;&amp;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==w_rrt2)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w_insn_bne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&amp;&amp;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!=w_rrt2);</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always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posedge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&lt;= #3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w_taken</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w_tpc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w_pc4;</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m_amemory</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m_imem</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r_pc</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[12:2], 1'd0, 32'd0,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w_ir</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[4:0] w_rd2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w_insn_sllv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w_insn_srlv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wire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w_we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w_insn_addi</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w_insn_sllv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w_insn_srlv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w_insn_lw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m_regfile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m_regs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w_rd2,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w_we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w_rslt2,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assign w_rrt2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w_insn_addi</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w_insn_lw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w_imm32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assign #10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w_rslt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w_insn_sllv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&lt;&lt; w_rrt2[4:0] :</a:t>
            </a: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w_insn_srlv</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&gt;&gt; w_rrt2[4:0]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w_rrs</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w_rrt2;</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m_amemory</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m_dmem</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w_rslt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[12:2],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w_insn_sw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w_rrt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w_ldd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assign w_rslt2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w_insn_lw</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w_ldd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w_rslt</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a:p>
            <a:pPr>
              <a:spcBef>
                <a:spcPts val="0"/>
              </a:spcBef>
            </a:pP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always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posedge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w_clk</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r_led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&lt;=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w_we</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 &amp;&amp; w_rd2==30) ? w_rslt2 : </a:t>
            </a: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r_led</a:t>
            </a:r>
            <a:r>
              <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rPr>
              <a:t>;</a:t>
            </a:r>
          </a:p>
          <a:p>
            <a:pPr>
              <a:spcBef>
                <a:spcPts val="0"/>
              </a:spcBef>
            </a:pPr>
            <a:r>
              <a:rPr lang="en-US" altLang="ja-JP" sz="600" kern="0" dirty="0" err="1">
                <a:solidFill>
                  <a:schemeClr val="tx1"/>
                </a:solidFill>
                <a:latin typeface="Consolas" panose="020B0609020204030204" pitchFamily="49" charset="0"/>
                <a:ea typeface="Arial Unicode MS" panose="020B0604020202020204" pitchFamily="50" charset="-128"/>
                <a:cs typeface="Consolas" panose="020B0609020204030204" pitchFamily="49" charset="0"/>
              </a:rPr>
              <a:t>endmodule</a:t>
            </a:r>
            <a:endParaRPr lang="en-US" altLang="ja-JP" sz="600" kern="0" dirty="0">
              <a:solidFill>
                <a:schemeClr val="tx1"/>
              </a:solidFill>
              <a:latin typeface="Consolas" panose="020B0609020204030204" pitchFamily="49" charset="0"/>
              <a:ea typeface="Arial Unicode MS" panose="020B0604020202020204" pitchFamily="50" charset="-128"/>
              <a:cs typeface="Consolas" panose="020B0609020204030204" pitchFamily="49" charset="0"/>
            </a:endParaRPr>
          </a:p>
        </p:txBody>
      </p:sp>
      <p:pic>
        <p:nvPicPr>
          <p:cNvPr id="8" name="図 7">
            <a:extLst>
              <a:ext uri="{FF2B5EF4-FFF2-40B4-BE49-F238E27FC236}">
                <a16:creationId xmlns:a16="http://schemas.microsoft.com/office/drawing/2014/main" id="{DD9E5AF3-44F6-42C4-A2EA-89E1ECA59B8B}"/>
              </a:ext>
            </a:extLst>
          </p:cNvPr>
          <p:cNvPicPr>
            <a:picLocks noChangeAspect="1"/>
          </p:cNvPicPr>
          <p:nvPr/>
        </p:nvPicPr>
        <p:blipFill>
          <a:blip r:embed="rId2"/>
          <a:stretch>
            <a:fillRect/>
          </a:stretch>
        </p:blipFill>
        <p:spPr>
          <a:xfrm>
            <a:off x="6006009" y="2115542"/>
            <a:ext cx="2908225" cy="4409802"/>
          </a:xfrm>
          <a:prstGeom prst="rect">
            <a:avLst/>
          </a:prstGeom>
        </p:spPr>
      </p:pic>
      <p:sp>
        <p:nvSpPr>
          <p:cNvPr id="10" name="コンテンツ プレースホルダー 2">
            <a:extLst>
              <a:ext uri="{FF2B5EF4-FFF2-40B4-BE49-F238E27FC236}">
                <a16:creationId xmlns:a16="http://schemas.microsoft.com/office/drawing/2014/main" id="{E60E1A35-7E04-4C28-A387-960A955890BA}"/>
              </a:ext>
            </a:extLst>
          </p:cNvPr>
          <p:cNvSpPr>
            <a:spLocks noGrp="1"/>
          </p:cNvSpPr>
          <p:nvPr>
            <p:ph idx="1"/>
          </p:nvPr>
        </p:nvSpPr>
        <p:spPr>
          <a:xfrm>
            <a:off x="350838" y="1119188"/>
            <a:ext cx="9039225" cy="1229692"/>
          </a:xfrm>
        </p:spPr>
        <p:txBody>
          <a:bodyPr/>
          <a:lstStyle/>
          <a:p>
            <a:pPr>
              <a:buFont typeface="Arial" panose="020B0604020202020204" pitchFamily="34" charset="0"/>
              <a:buChar char="•"/>
            </a:pPr>
            <a:r>
              <a:rPr lang="ja-JP" altLang="en-US" sz="1800">
                <a:solidFill>
                  <a:schemeClr val="accent1">
                    <a:lumMod val="50000"/>
                  </a:schemeClr>
                </a:solidFill>
              </a:rPr>
              <a:t>記述したソースコードの重要な部分を掲載する．また，</a:t>
            </a:r>
            <a:r>
              <a:rPr lang="en-US" altLang="ja-JP" sz="1800">
                <a:solidFill>
                  <a:schemeClr val="accent1">
                    <a:lumMod val="50000"/>
                  </a:schemeClr>
                </a:solidFill>
              </a:rPr>
              <a:t>FPGA</a:t>
            </a:r>
            <a:r>
              <a:rPr lang="ja-JP" altLang="en-US" sz="1800">
                <a:solidFill>
                  <a:schemeClr val="accent1">
                    <a:lumMod val="50000"/>
                  </a:schemeClr>
                </a:solidFill>
              </a:rPr>
              <a:t>に実装した時の配置配線の結果の画面を掲載すること．また，この緑色の文章は削除して、工夫した点を説明する適切な文章を追加すること．</a:t>
            </a:r>
            <a:endParaRPr lang="en-US" altLang="ja-JP" sz="1800">
              <a:solidFill>
                <a:schemeClr val="accent1">
                  <a:lumMod val="50000"/>
                </a:schemeClr>
              </a:solidFill>
            </a:endParaRPr>
          </a:p>
          <a:p>
            <a:pPr>
              <a:buFont typeface="Arial" panose="020B0604020202020204" pitchFamily="34" charset="0"/>
              <a:buChar char="•"/>
            </a:pPr>
            <a:endParaRPr kumimoji="1" lang="ja-JP" altLang="en-US" sz="1800"/>
          </a:p>
        </p:txBody>
      </p:sp>
      <p:sp>
        <p:nvSpPr>
          <p:cNvPr id="12" name="テキスト ボックス 11">
            <a:extLst>
              <a:ext uri="{FF2B5EF4-FFF2-40B4-BE49-F238E27FC236}">
                <a16:creationId xmlns:a16="http://schemas.microsoft.com/office/drawing/2014/main" id="{2DA2A81A-BC00-4102-8DD2-A22DBB592AA8}"/>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260831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0B0F08-D8D1-4CBF-A041-80260D9EE79D}"/>
              </a:ext>
            </a:extLst>
          </p:cNvPr>
          <p:cNvSpPr>
            <a:spLocks noGrp="1"/>
          </p:cNvSpPr>
          <p:nvPr>
            <p:ph type="title"/>
          </p:nvPr>
        </p:nvSpPr>
        <p:spPr/>
        <p:txBody>
          <a:bodyPr/>
          <a:lstStyle/>
          <a:p>
            <a:r>
              <a:rPr kumimoji="1" lang="ja-JP" altLang="en-US" dirty="0"/>
              <a:t>論理合成の結果 </a:t>
            </a:r>
            <a:r>
              <a:rPr kumimoji="1" lang="en-US" altLang="ja-JP" dirty="0"/>
              <a:t>(Project </a:t>
            </a:r>
            <a:r>
              <a:rPr kumimoji="1" lang="en-US" altLang="ja-JP"/>
              <a:t>Summary)</a:t>
            </a:r>
            <a:r>
              <a:rPr kumimoji="1" lang="ja-JP" altLang="en-US"/>
              <a:t> と </a:t>
            </a:r>
            <a:r>
              <a:rPr kumimoji="1" lang="en-US" altLang="ja-JP"/>
              <a:t>VIO</a:t>
            </a:r>
            <a:endParaRPr kumimoji="1" lang="ja-JP" altLang="en-US" dirty="0"/>
          </a:p>
        </p:txBody>
      </p:sp>
      <p:pic>
        <p:nvPicPr>
          <p:cNvPr id="5" name="コンテンツ プレースホルダー 4">
            <a:extLst>
              <a:ext uri="{FF2B5EF4-FFF2-40B4-BE49-F238E27FC236}">
                <a16:creationId xmlns:a16="http://schemas.microsoft.com/office/drawing/2014/main" id="{466F89D4-C30E-4D48-82CF-1D19FB8974CF}"/>
              </a:ext>
            </a:extLst>
          </p:cNvPr>
          <p:cNvPicPr>
            <a:picLocks noGrp="1" noChangeAspect="1"/>
          </p:cNvPicPr>
          <p:nvPr>
            <p:ph idx="1"/>
          </p:nvPr>
        </p:nvPicPr>
        <p:blipFill>
          <a:blip r:embed="rId2"/>
          <a:stretch>
            <a:fillRect/>
          </a:stretch>
        </p:blipFill>
        <p:spPr>
          <a:xfrm>
            <a:off x="201266" y="2132856"/>
            <a:ext cx="4608512" cy="4030019"/>
          </a:xfrm>
          <a:prstGeom prst="rect">
            <a:avLst/>
          </a:prstGeom>
          <a:ln>
            <a:noFill/>
          </a:ln>
          <a:effectLst>
            <a:outerShdw blurRad="292100" dist="139700" dir="2700000" algn="tl" rotWithShape="0">
              <a:srgbClr val="333333">
                <a:alpha val="65000"/>
              </a:srgbClr>
            </a:outerShdw>
          </a:effectLst>
        </p:spPr>
      </p:pic>
      <p:sp>
        <p:nvSpPr>
          <p:cNvPr id="6" name="Text Box 10">
            <a:extLst>
              <a:ext uri="{FF2B5EF4-FFF2-40B4-BE49-F238E27FC236}">
                <a16:creationId xmlns:a16="http://schemas.microsoft.com/office/drawing/2014/main" id="{A95A6392-EA12-4E48-BED4-A1A0B3D05E13}"/>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8</a:t>
            </a:fld>
            <a:endParaRPr kumimoji="0" lang="en-US" altLang="ja-JP" sz="1600" dirty="0">
              <a:solidFill>
                <a:srgbClr val="000000"/>
              </a:solidFill>
            </a:endParaRPr>
          </a:p>
        </p:txBody>
      </p:sp>
      <p:sp>
        <p:nvSpPr>
          <p:cNvPr id="9" name="コンテンツ プレースホルダー 2">
            <a:extLst>
              <a:ext uri="{FF2B5EF4-FFF2-40B4-BE49-F238E27FC236}">
                <a16:creationId xmlns:a16="http://schemas.microsoft.com/office/drawing/2014/main" id="{D825EC0A-DEC2-4565-BA2E-922F504833F8}"/>
              </a:ext>
            </a:extLst>
          </p:cNvPr>
          <p:cNvSpPr txBox="1">
            <a:spLocks/>
          </p:cNvSpPr>
          <p:nvPr/>
        </p:nvSpPr>
        <p:spPr bwMode="auto">
          <a:xfrm>
            <a:off x="350838" y="1119188"/>
            <a:ext cx="9039225" cy="12296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0000" tIns="46800" rIns="90000" bIns="46800" numCol="1" anchor="t" anchorCtr="0" compatLnSpc="1">
            <a:prstTxWarp prst="textNoShape">
              <a:avLst/>
            </a:prstTxWarp>
          </a:bodyPr>
          <a:lstStyle>
            <a:lvl1pPr marL="342900" indent="-342900" algn="l" defTabSz="457200" rtl="0" eaLnBrk="0" fontAlgn="base" hangingPunct="0">
              <a:spcBef>
                <a:spcPts val="600"/>
              </a:spcBef>
              <a:spcAft>
                <a:spcPct val="0"/>
              </a:spcAft>
              <a:buClr>
                <a:srgbClr val="000000"/>
              </a:buClr>
              <a:buSzPct val="100000"/>
              <a:buFont typeface="Times New Roman" pitchFamily="18" charset="0"/>
              <a:defRPr kumimoji="1" sz="2400">
                <a:solidFill>
                  <a:srgbClr val="000000"/>
                </a:solidFill>
                <a:latin typeface="+mn-lt"/>
                <a:ea typeface="+mn-ea"/>
                <a:cs typeface="ＭＳ Ｐゴシック" charset="0"/>
              </a:defRPr>
            </a:lvl1pPr>
            <a:lvl2pPr marL="742950" indent="-285750" algn="l" defTabSz="457200" rtl="0" eaLnBrk="0" fontAlgn="base" hangingPunct="0">
              <a:spcBef>
                <a:spcPts val="550"/>
              </a:spcBef>
              <a:spcAft>
                <a:spcPct val="0"/>
              </a:spcAft>
              <a:buClr>
                <a:srgbClr val="000000"/>
              </a:buClr>
              <a:buSzPct val="100000"/>
              <a:buFont typeface="Times New Roman" pitchFamily="18" charset="0"/>
              <a:defRPr kumimoji="1" sz="2200">
                <a:solidFill>
                  <a:srgbClr val="000000"/>
                </a:solidFill>
                <a:latin typeface="+mn-lt"/>
                <a:ea typeface="+mn-ea"/>
              </a:defRPr>
            </a:lvl2pPr>
            <a:lvl3pPr marL="1143000" indent="-228600" algn="l" defTabSz="457200" rtl="0" eaLnBrk="0" fontAlgn="base" hangingPunct="0">
              <a:spcBef>
                <a:spcPts val="500"/>
              </a:spcBef>
              <a:spcAft>
                <a:spcPct val="0"/>
              </a:spcAft>
              <a:buClr>
                <a:srgbClr val="000000"/>
              </a:buClr>
              <a:buSzPct val="100000"/>
              <a:buFont typeface="Times New Roman" pitchFamily="18" charset="0"/>
              <a:defRPr kumimoji="1" sz="2000">
                <a:solidFill>
                  <a:srgbClr val="000000"/>
                </a:solidFill>
                <a:latin typeface="+mn-lt"/>
                <a:ea typeface="+mn-ea"/>
              </a:defRPr>
            </a:lvl3pPr>
            <a:lvl4pPr marL="16002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4pPr>
            <a:lvl5pPr marL="2057400" indent="-228600" algn="l" defTabSz="457200" rtl="0" eaLnBrk="0" fontAlgn="base" hangingPunct="0">
              <a:spcBef>
                <a:spcPts val="450"/>
              </a:spcBef>
              <a:spcAft>
                <a:spcPct val="0"/>
              </a:spcAft>
              <a:buClr>
                <a:srgbClr val="000000"/>
              </a:buClr>
              <a:buSzPct val="100000"/>
              <a:buFont typeface="Times New Roman" pitchFamily="18" charset="0"/>
              <a:defRPr kumimoji="1">
                <a:solidFill>
                  <a:srgbClr val="000000"/>
                </a:solidFill>
                <a:latin typeface="+mn-lt"/>
                <a:ea typeface="+mn-ea"/>
              </a:defRPr>
            </a:lvl5pPr>
            <a:lvl6pPr marL="25146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6pPr>
            <a:lvl7pPr marL="29718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7pPr>
            <a:lvl8pPr marL="34290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8pPr>
            <a:lvl9pPr marL="3886200" indent="-228600" algn="l" defTabSz="457200" rtl="0" eaLnBrk="0" fontAlgn="base" hangingPunct="0">
              <a:spcBef>
                <a:spcPts val="450"/>
              </a:spcBef>
              <a:spcAft>
                <a:spcPct val="0"/>
              </a:spcAft>
              <a:buClr>
                <a:srgbClr val="000000"/>
              </a:buClr>
              <a:buSzPct val="100000"/>
              <a:buFont typeface="Times New Roman" pitchFamily="16" charset="0"/>
              <a:defRPr>
                <a:solidFill>
                  <a:srgbClr val="000000"/>
                </a:solidFill>
                <a:latin typeface="+mn-lt"/>
                <a:ea typeface="+mn-ea"/>
              </a:defRPr>
            </a:lvl9pPr>
          </a:lstStyle>
          <a:p>
            <a:pPr>
              <a:buFont typeface="Arial" panose="020B0604020202020204" pitchFamily="34" charset="0"/>
              <a:buChar char="•"/>
            </a:pPr>
            <a:r>
              <a:rPr lang="en-US" altLang="ja-JP" sz="1600" kern="0">
                <a:solidFill>
                  <a:schemeClr val="accent1">
                    <a:lumMod val="50000"/>
                  </a:schemeClr>
                </a:solidFill>
              </a:rPr>
              <a:t>Vivado </a:t>
            </a:r>
            <a:r>
              <a:rPr lang="ja-JP" altLang="en-US" sz="1600" kern="0">
                <a:solidFill>
                  <a:schemeClr val="accent1">
                    <a:lumMod val="50000"/>
                  </a:schemeClr>
                </a:solidFill>
              </a:rPr>
              <a:t>の </a:t>
            </a:r>
            <a:r>
              <a:rPr lang="en-US" altLang="ja-JP" sz="1600" kern="0">
                <a:solidFill>
                  <a:schemeClr val="accent1">
                    <a:lumMod val="50000"/>
                  </a:schemeClr>
                </a:solidFill>
              </a:rPr>
              <a:t>Project Summary </a:t>
            </a:r>
            <a:r>
              <a:rPr lang="ja-JP" altLang="en-US" sz="1600" kern="0">
                <a:solidFill>
                  <a:schemeClr val="accent1">
                    <a:lumMod val="50000"/>
                  </a:schemeClr>
                </a:solidFill>
              </a:rPr>
              <a:t>の画面を掲載すること．</a:t>
            </a:r>
            <a:r>
              <a:rPr lang="en-US" altLang="ja-JP" sz="1600" kern="0">
                <a:solidFill>
                  <a:schemeClr val="accent1">
                    <a:lumMod val="50000"/>
                  </a:schemeClr>
                </a:solidFill>
              </a:rPr>
              <a:t>WNS </a:t>
            </a:r>
            <a:r>
              <a:rPr lang="ja-JP" altLang="en-US" sz="1600" kern="0">
                <a:solidFill>
                  <a:schemeClr val="accent1">
                    <a:lumMod val="50000"/>
                  </a:schemeClr>
                </a:solidFill>
              </a:rPr>
              <a:t>が正の値になっている必要がある．</a:t>
            </a:r>
            <a:r>
              <a:rPr lang="en-US" altLang="ja-JP" sz="1600" kern="0">
                <a:solidFill>
                  <a:schemeClr val="accent1">
                    <a:lumMod val="50000"/>
                  </a:schemeClr>
                </a:solidFill>
              </a:rPr>
              <a:t>FPGA</a:t>
            </a:r>
            <a:r>
              <a:rPr lang="ja-JP" altLang="en-US" sz="1600" kern="0">
                <a:solidFill>
                  <a:schemeClr val="accent1">
                    <a:lumMod val="50000"/>
                  </a:schemeClr>
                </a:solidFill>
              </a:rPr>
              <a:t>で動作させて，</a:t>
            </a:r>
            <a:r>
              <a:rPr lang="en-US" altLang="ja-JP" sz="1600" kern="0">
                <a:solidFill>
                  <a:schemeClr val="accent1">
                    <a:lumMod val="50000"/>
                  </a:schemeClr>
                </a:solidFill>
              </a:rPr>
              <a:t>VIO</a:t>
            </a:r>
            <a:r>
              <a:rPr lang="ja-JP" altLang="en-US" sz="1600" kern="0">
                <a:solidFill>
                  <a:schemeClr val="accent1">
                    <a:lumMod val="50000"/>
                  </a:schemeClr>
                </a:solidFill>
              </a:rPr>
              <a:t> の値が正しく表示されている画面をキャプチャして掲載すること．また，この緑色の文章は削除して、工夫した点を説明する適切な文章を追加すること．</a:t>
            </a:r>
            <a:endParaRPr lang="en-US" altLang="ja-JP" sz="1600" kern="0">
              <a:solidFill>
                <a:schemeClr val="accent1">
                  <a:lumMod val="50000"/>
                </a:schemeClr>
              </a:solidFill>
            </a:endParaRPr>
          </a:p>
          <a:p>
            <a:pPr>
              <a:buFont typeface="Arial" panose="020B0604020202020204" pitchFamily="34" charset="0"/>
              <a:buChar char="•"/>
            </a:pPr>
            <a:endParaRPr lang="ja-JP" altLang="en-US" sz="1600" kern="0"/>
          </a:p>
        </p:txBody>
      </p:sp>
      <p:pic>
        <p:nvPicPr>
          <p:cNvPr id="3" name="図 2">
            <a:extLst>
              <a:ext uri="{FF2B5EF4-FFF2-40B4-BE49-F238E27FC236}">
                <a16:creationId xmlns:a16="http://schemas.microsoft.com/office/drawing/2014/main" id="{DC5733FE-4E05-44D8-AAC0-680763DDBA1C}"/>
              </a:ext>
            </a:extLst>
          </p:cNvPr>
          <p:cNvPicPr>
            <a:picLocks noChangeAspect="1"/>
          </p:cNvPicPr>
          <p:nvPr/>
        </p:nvPicPr>
        <p:blipFill>
          <a:blip r:embed="rId3"/>
          <a:stretch>
            <a:fillRect/>
          </a:stretch>
        </p:blipFill>
        <p:spPr>
          <a:xfrm>
            <a:off x="4982705" y="3068960"/>
            <a:ext cx="4442628" cy="1126374"/>
          </a:xfrm>
          <a:prstGeom prst="rect">
            <a:avLst/>
          </a:prstGeom>
          <a:ln>
            <a:noFill/>
          </a:ln>
          <a:effectLst>
            <a:outerShdw blurRad="292100" dist="139700" dir="2700000" algn="tl" rotWithShape="0">
              <a:srgbClr val="333333">
                <a:alpha val="65000"/>
              </a:srgbClr>
            </a:outerShdw>
          </a:effectLst>
        </p:spPr>
      </p:pic>
      <p:sp>
        <p:nvSpPr>
          <p:cNvPr id="4" name="楕円 3">
            <a:extLst>
              <a:ext uri="{FF2B5EF4-FFF2-40B4-BE49-F238E27FC236}">
                <a16:creationId xmlns:a16="http://schemas.microsoft.com/office/drawing/2014/main" id="{54F611EE-981A-4A3A-8FA4-2ADE36AA6A3F}"/>
              </a:ext>
            </a:extLst>
          </p:cNvPr>
          <p:cNvSpPr/>
          <p:nvPr/>
        </p:nvSpPr>
        <p:spPr bwMode="auto">
          <a:xfrm>
            <a:off x="7618090" y="3573016"/>
            <a:ext cx="864096" cy="360040"/>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a:ln>
                <a:noFill/>
              </a:ln>
              <a:solidFill>
                <a:schemeClr val="bg1"/>
              </a:solidFill>
              <a:effectLst/>
              <a:latin typeface="Comic Sans MS" pitchFamily="64" charset="0"/>
              <a:ea typeface="ＭＳ Ｐゴシック" pitchFamily="48" charset="-128"/>
            </a:endParaRPr>
          </a:p>
        </p:txBody>
      </p:sp>
      <p:sp>
        <p:nvSpPr>
          <p:cNvPr id="10" name="楕円 9">
            <a:extLst>
              <a:ext uri="{FF2B5EF4-FFF2-40B4-BE49-F238E27FC236}">
                <a16:creationId xmlns:a16="http://schemas.microsoft.com/office/drawing/2014/main" id="{8F16626A-AAD3-4151-B586-E0A1794AA5DF}"/>
              </a:ext>
            </a:extLst>
          </p:cNvPr>
          <p:cNvSpPr/>
          <p:nvPr/>
        </p:nvSpPr>
        <p:spPr bwMode="auto">
          <a:xfrm>
            <a:off x="2289498" y="4147865"/>
            <a:ext cx="1584176" cy="28924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a:ln>
                <a:noFill/>
              </a:ln>
              <a:solidFill>
                <a:schemeClr val="bg1"/>
              </a:solidFill>
              <a:effectLst/>
              <a:latin typeface="Comic Sans MS" pitchFamily="64" charset="0"/>
              <a:ea typeface="ＭＳ Ｐゴシック" pitchFamily="48" charset="-128"/>
            </a:endParaRPr>
          </a:p>
        </p:txBody>
      </p:sp>
      <p:sp>
        <p:nvSpPr>
          <p:cNvPr id="12" name="テキスト ボックス 11">
            <a:extLst>
              <a:ext uri="{FF2B5EF4-FFF2-40B4-BE49-F238E27FC236}">
                <a16:creationId xmlns:a16="http://schemas.microsoft.com/office/drawing/2014/main" id="{0028EAF2-CA91-4C99-BC42-A85215AF53C9}"/>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
        <p:nvSpPr>
          <p:cNvPr id="13" name="楕円 12">
            <a:extLst>
              <a:ext uri="{FF2B5EF4-FFF2-40B4-BE49-F238E27FC236}">
                <a16:creationId xmlns:a16="http://schemas.microsoft.com/office/drawing/2014/main" id="{24617254-0070-4B79-BF1E-A8603ECB76C1}"/>
              </a:ext>
            </a:extLst>
          </p:cNvPr>
          <p:cNvSpPr/>
          <p:nvPr/>
        </p:nvSpPr>
        <p:spPr bwMode="auto">
          <a:xfrm>
            <a:off x="201266" y="5013176"/>
            <a:ext cx="2160240" cy="1368152"/>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pPr>
            <a:endParaRPr kumimoji="0" lang="ja-JP" altLang="en-US" sz="1800" b="0" i="0" u="none" strike="noStrike" cap="none" normalizeH="0" baseline="0">
              <a:ln>
                <a:noFill/>
              </a:ln>
              <a:solidFill>
                <a:schemeClr val="bg1"/>
              </a:solidFill>
              <a:effectLst/>
              <a:latin typeface="Comic Sans MS" pitchFamily="64" charset="0"/>
              <a:ea typeface="ＭＳ Ｐゴシック" pitchFamily="48" charset="-128"/>
            </a:endParaRPr>
          </a:p>
        </p:txBody>
      </p:sp>
    </p:spTree>
    <p:extLst>
      <p:ext uri="{BB962C8B-B14F-4D97-AF65-F5344CB8AC3E}">
        <p14:creationId xmlns:p14="http://schemas.microsoft.com/office/powerpoint/2010/main" val="3801687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38D7A4B-A02C-49F9-A067-1758B3FD7109}"/>
              </a:ext>
            </a:extLst>
          </p:cNvPr>
          <p:cNvSpPr>
            <a:spLocks noGrp="1"/>
          </p:cNvSpPr>
          <p:nvPr>
            <p:ph type="title"/>
          </p:nvPr>
        </p:nvSpPr>
        <p:spPr/>
        <p:txBody>
          <a:bodyPr/>
          <a:lstStyle/>
          <a:p>
            <a:r>
              <a:rPr kumimoji="1" lang="ja-JP" altLang="en-US" dirty="0"/>
              <a:t>その</a:t>
            </a:r>
            <a:r>
              <a:rPr lang="ja-JP" altLang="en-US" dirty="0"/>
              <a:t>他の</a:t>
            </a:r>
            <a:r>
              <a:rPr kumimoji="1" lang="ja-JP" altLang="en-US" dirty="0"/>
              <a:t>工夫</a:t>
            </a:r>
            <a:r>
              <a:rPr kumimoji="1" lang="ja-JP" altLang="en-US"/>
              <a:t>した点など</a:t>
            </a:r>
            <a:endParaRPr kumimoji="1" lang="ja-JP" altLang="en-US" dirty="0"/>
          </a:p>
        </p:txBody>
      </p:sp>
      <p:sp>
        <p:nvSpPr>
          <p:cNvPr id="3" name="コンテンツ プレースホルダー 2">
            <a:extLst>
              <a:ext uri="{FF2B5EF4-FFF2-40B4-BE49-F238E27FC236}">
                <a16:creationId xmlns:a16="http://schemas.microsoft.com/office/drawing/2014/main" id="{44B97B6B-17DC-4F42-B3D1-3F9ED5F4DF43}"/>
              </a:ext>
            </a:extLst>
          </p:cNvPr>
          <p:cNvSpPr>
            <a:spLocks noGrp="1"/>
          </p:cNvSpPr>
          <p:nvPr>
            <p:ph idx="1"/>
          </p:nvPr>
        </p:nvSpPr>
        <p:spPr/>
        <p:txBody>
          <a:bodyPr/>
          <a:lstStyle/>
          <a:p>
            <a:pPr>
              <a:buFont typeface="Arial" panose="020B0604020202020204" pitchFamily="34" charset="0"/>
              <a:buChar char="•"/>
            </a:pPr>
            <a:r>
              <a:rPr lang="ja-JP" altLang="en-US">
                <a:solidFill>
                  <a:schemeClr val="accent1">
                    <a:lumMod val="50000"/>
                  </a:schemeClr>
                </a:solidFill>
              </a:rPr>
              <a:t>この緑色の文章は削除して、工夫した点を説明する適切な文章と図を追加すること．</a:t>
            </a:r>
            <a:endParaRPr lang="ja-JP" altLang="en-US"/>
          </a:p>
        </p:txBody>
      </p:sp>
      <p:sp>
        <p:nvSpPr>
          <p:cNvPr id="4" name="Text Box 10">
            <a:extLst>
              <a:ext uri="{FF2B5EF4-FFF2-40B4-BE49-F238E27FC236}">
                <a16:creationId xmlns:a16="http://schemas.microsoft.com/office/drawing/2014/main" id="{2E901269-6219-4E20-8534-1CD5E70D1E5E}"/>
              </a:ext>
            </a:extLst>
          </p:cNvPr>
          <p:cNvSpPr txBox="1">
            <a:spLocks noChangeArrowheads="1"/>
          </p:cNvSpPr>
          <p:nvPr/>
        </p:nvSpPr>
        <p:spPr bwMode="auto">
          <a:xfrm>
            <a:off x="9202266" y="6470650"/>
            <a:ext cx="574104" cy="342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5pPr>
            <a:lvl6pPr marL="25146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6pPr>
            <a:lvl7pPr marL="29718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7pPr>
            <a:lvl8pPr marL="34290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8pPr>
            <a:lvl9pPr marL="3886200" indent="-228600" defTabSz="457200" fontAlgn="base">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kumimoji="1" sz="2400">
                <a:solidFill>
                  <a:schemeClr val="bg1"/>
                </a:solidFill>
                <a:latin typeface="Comic Sans MS" pitchFamily="66" charset="0"/>
                <a:ea typeface="ＭＳ Ｐゴシック" pitchFamily="50" charset="-128"/>
              </a:defRPr>
            </a:lvl9pPr>
          </a:lstStyle>
          <a:p>
            <a:pPr algn="r">
              <a:buClrTx/>
              <a:buFontTx/>
              <a:buNone/>
            </a:pPr>
            <a:fld id="{266A0C1C-90A6-4AE4-BA0D-FAB206AB0762}" type="slidenum">
              <a:rPr kumimoji="0" lang="en-US" altLang="ja-JP" sz="1600">
                <a:solidFill>
                  <a:srgbClr val="000000"/>
                </a:solidFill>
              </a:rPr>
              <a:pPr algn="r">
                <a:buClrTx/>
                <a:buFontTx/>
                <a:buNone/>
              </a:pPr>
              <a:t>9</a:t>
            </a:fld>
            <a:endParaRPr kumimoji="0" lang="en-US" altLang="ja-JP" sz="1600" dirty="0">
              <a:solidFill>
                <a:srgbClr val="000000"/>
              </a:solidFill>
            </a:endParaRPr>
          </a:p>
        </p:txBody>
      </p:sp>
      <p:sp>
        <p:nvSpPr>
          <p:cNvPr id="8" name="テキスト ボックス 7">
            <a:extLst>
              <a:ext uri="{FF2B5EF4-FFF2-40B4-BE49-F238E27FC236}">
                <a16:creationId xmlns:a16="http://schemas.microsoft.com/office/drawing/2014/main" id="{EFC3FF06-BB98-4007-9B22-F0C8596D390B}"/>
              </a:ext>
            </a:extLst>
          </p:cNvPr>
          <p:cNvSpPr txBox="1"/>
          <p:nvPr/>
        </p:nvSpPr>
        <p:spPr>
          <a:xfrm>
            <a:off x="5889898" y="6551766"/>
            <a:ext cx="3379451" cy="276999"/>
          </a:xfrm>
          <a:prstGeom prst="rect">
            <a:avLst/>
          </a:prstGeom>
          <a:noFill/>
        </p:spPr>
        <p:txBody>
          <a:bodyPr wrap="none" rtlCol="0">
            <a:spAutoFit/>
          </a:bodyPr>
          <a:lstStyle/>
          <a:p>
            <a:r>
              <a:rPr kumimoji="1" lang="en-US" altLang="ja-JP" sz="1200" kern="0" dirty="0">
                <a:solidFill>
                  <a:srgbClr val="000000"/>
                </a:solidFill>
                <a:latin typeface="+mj-lt"/>
                <a:ea typeface="ＭＳ Ｐゴシック"/>
              </a:rPr>
              <a:t>Processor Design Contest </a:t>
            </a:r>
            <a:r>
              <a:rPr kumimoji="1" lang="en-US" altLang="ja-JP" sz="1200" kern="0">
                <a:solidFill>
                  <a:srgbClr val="000000"/>
                </a:solidFill>
                <a:latin typeface="+mj-lt"/>
                <a:ea typeface="ＭＳ Ｐゴシック"/>
              </a:rPr>
              <a:t>Presentation Slide</a:t>
            </a:r>
            <a:endParaRPr kumimoji="1" lang="ja-JP" altLang="en-US" sz="1200" kern="0" dirty="0">
              <a:solidFill>
                <a:srgbClr val="A50021"/>
              </a:solidFill>
              <a:latin typeface="+mj-lt"/>
              <a:ea typeface="ＭＳ Ｐゴシック"/>
            </a:endParaRPr>
          </a:p>
        </p:txBody>
      </p:sp>
    </p:spTree>
    <p:extLst>
      <p:ext uri="{BB962C8B-B14F-4D97-AF65-F5344CB8AC3E}">
        <p14:creationId xmlns:p14="http://schemas.microsoft.com/office/powerpoint/2010/main" val="1175154406"/>
      </p:ext>
    </p:extLst>
  </p:cSld>
  <p:clrMapOvr>
    <a:masterClrMapping/>
  </p:clrMapOvr>
</p:sld>
</file>

<file path=ppt/theme/theme1.xml><?xml version="1.0" encoding="utf-8"?>
<a:theme xmlns:a="http://schemas.openxmlformats.org/drawingml/2006/main" name="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Comic Sans MS"/>
        <a:ea typeface="ＭＳ Ｐゴシック"/>
        <a:cs typeface=""/>
      </a:majorFont>
      <a:minorFont>
        <a:latin typeface="Comic Sans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ea typeface="ＭＳ Ｐゴシック" pitchFamily="48"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ea typeface="ＭＳ Ｐゴシック" pitchFamily="48" charset="-128"/>
          </a:defRPr>
        </a:defPPr>
      </a:lstStyle>
    </a:lnDef>
    <a:txDef>
      <a:spPr>
        <a:noFill/>
      </a:spPr>
      <a:bodyPr wrap="none" rtlCol="0">
        <a:spAutoFit/>
      </a:bodyPr>
      <a:lstStyle>
        <a:defPPr>
          <a:defRPr kumimoji="1" dirty="0" smtClean="0">
            <a:solidFill>
              <a:schemeClr val="tx1"/>
            </a:solidFill>
            <a:latin typeface="Consolas" panose="020B0609020204030204" pitchFamily="49" charset="0"/>
            <a:cs typeface="Consolas" panose="020B0609020204030204" pitchFamily="49" charset="0"/>
          </a:defRPr>
        </a:defPPr>
      </a:lstStyle>
    </a:tx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6_Office テーマ">
  <a:themeElements>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Comic Sans MS"/>
        <a:ea typeface="ＭＳ Ｐゴシック"/>
        <a:cs typeface=""/>
      </a:majorFont>
      <a:minorFont>
        <a:latin typeface="Comic Sans MS"/>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ea typeface="ＭＳ Ｐゴシック" pitchFamily="48"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100000"/>
          </a:lnSpc>
          <a:spcBef>
            <a:spcPct val="0"/>
          </a:spcBef>
          <a:spcAft>
            <a:spcPct val="0"/>
          </a:spcAft>
          <a:buClr>
            <a:srgbClr val="000000"/>
          </a:buClr>
          <a:buSzPct val="100000"/>
          <a:buFont typeface="Times New Roman" pitchFamily="16" charset="0"/>
          <a:buNone/>
          <a:tabLst/>
          <a:defRPr kumimoji="0" lang="en-GB" sz="1800" b="0" i="0" u="none" strike="noStrike" cap="none" normalizeH="0" baseline="0" smtClean="0">
            <a:ln>
              <a:noFill/>
            </a:ln>
            <a:solidFill>
              <a:schemeClr val="bg1"/>
            </a:solidFill>
            <a:effectLst/>
            <a:latin typeface="Comic Sans MS" pitchFamily="64" charset="0"/>
            <a:ea typeface="ＭＳ Ｐゴシック" pitchFamily="48" charset="-128"/>
          </a:defRPr>
        </a:defPPr>
      </a:lstStyle>
    </a:lnDef>
  </a:objectDefaults>
  <a:extraClrSchemeLst>
    <a:extraClrScheme>
      <a:clrScheme name="Office テーマ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24553</TotalTime>
  <Words>2834</Words>
  <Application>Microsoft Office PowerPoint</Application>
  <PresentationFormat>ユーザー設定</PresentationFormat>
  <Paragraphs>404</Paragraphs>
  <Slides>14</Slides>
  <Notes>2</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14</vt:i4>
      </vt:variant>
    </vt:vector>
  </HeadingPairs>
  <TitlesOfParts>
    <vt:vector size="25" baseType="lpstr">
      <vt:lpstr>Arial Unicode MS</vt:lpstr>
      <vt:lpstr>ＭＳ Ｐゴシック</vt:lpstr>
      <vt:lpstr>Arial</vt:lpstr>
      <vt:lpstr>Calibri</vt:lpstr>
      <vt:lpstr>Comic Sans MS</vt:lpstr>
      <vt:lpstr>Consolas</vt:lpstr>
      <vt:lpstr>Tahoma</vt:lpstr>
      <vt:lpstr>Times New Roman</vt:lpstr>
      <vt:lpstr>Wingdings</vt:lpstr>
      <vt:lpstr>Office テーマ</vt:lpstr>
      <vt:lpstr>6_Office テーマ</vt:lpstr>
      <vt:lpstr>Simple Single-Cycle Processor as Baseline (Name of your designed processor)</vt:lpstr>
      <vt:lpstr>注意点（このページは削除すること）</vt:lpstr>
      <vt:lpstr>設計したプロセッサと性能 Perf</vt:lpstr>
      <vt:lpstr>設計したプロセッサのブロック図</vt:lpstr>
      <vt:lpstr>動作周波数の向上のために工夫した点</vt:lpstr>
      <vt:lpstr>IPCの向上のために工夫した点</vt:lpstr>
      <vt:lpstr>Verilog HDL coding and implemented design</vt:lpstr>
      <vt:lpstr>論理合成の結果 (Project Summary) と VIO</vt:lpstr>
      <vt:lpstr>その他の工夫した点など</vt:lpstr>
      <vt:lpstr>利用してもよい素材（このページは削除すること）</vt:lpstr>
      <vt:lpstr>利用してもよい素材（このページは削除すること）</vt:lpstr>
      <vt:lpstr>利用してもよい素材（このページは削除すること）</vt:lpstr>
      <vt:lpstr>利用してもよい素材（このページは削除すること）</vt:lpstr>
      <vt:lpstr>利用してもよい素材（このページは削除すること）</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情報実験「組み込みシステム」</dc:title>
  <dc:creator>Kise</dc:creator>
  <cp:lastModifiedBy>kise</cp:lastModifiedBy>
  <cp:revision>4346</cp:revision>
  <cp:lastPrinted>2019-05-26T12:39:55Z</cp:lastPrinted>
  <dcterms:created xsi:type="dcterms:W3CDTF">2008-04-30T09:33:42Z</dcterms:created>
  <dcterms:modified xsi:type="dcterms:W3CDTF">2023-05-14T08:02:46Z</dcterms:modified>
</cp:coreProperties>
</file>