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4" r:id="rId2"/>
  </p:sldMasterIdLst>
  <p:notesMasterIdLst>
    <p:notesMasterId r:id="rId13"/>
  </p:notesMasterIdLst>
  <p:handoutMasterIdLst>
    <p:handoutMasterId r:id="rId14"/>
  </p:handoutMasterIdLst>
  <p:sldIdLst>
    <p:sldId id="644" r:id="rId3"/>
    <p:sldId id="651" r:id="rId4"/>
    <p:sldId id="667" r:id="rId5"/>
    <p:sldId id="656" r:id="rId6"/>
    <p:sldId id="663" r:id="rId7"/>
    <p:sldId id="664" r:id="rId8"/>
    <p:sldId id="665" r:id="rId9"/>
    <p:sldId id="660" r:id="rId10"/>
    <p:sldId id="661" r:id="rId11"/>
    <p:sldId id="668" r:id="rId12"/>
  </p:sldIdLst>
  <p:sldSz cx="9907588" cy="6858000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mic Sans MS" pitchFamily="66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CC"/>
    <a:srgbClr val="66FF66"/>
    <a:srgbClr val="CCECFF"/>
    <a:srgbClr val="CCFF99"/>
    <a:srgbClr val="008000"/>
    <a:srgbClr val="CCFFFF"/>
    <a:srgbClr val="CC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51"/>
    <p:restoredTop sz="96327" autoAdjust="0"/>
  </p:normalViewPr>
  <p:slideViewPr>
    <p:cSldViewPr>
      <p:cViewPr varScale="1">
        <p:scale>
          <a:sx n="190" d="100"/>
          <a:sy n="190" d="100"/>
        </p:scale>
        <p:origin x="509" y="12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F89FD-212B-45B7-8A62-D1962663BCE9}" type="datetimeFigureOut">
              <a:rPr kumimoji="1" lang="ja-JP" altLang="en-US" smtClean="0"/>
              <a:t>2025/11/13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57D85-FBAB-4341-BEF3-BAD3B48FA3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22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AutoShape 1"/>
          <p:cNvSpPr>
            <a:spLocks noChangeArrowheads="1"/>
          </p:cNvSpPr>
          <p:nvPr/>
        </p:nvSpPr>
        <p:spPr bwMode="auto">
          <a:xfrm>
            <a:off x="2" y="2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2" rIns="91423" bIns="45712" anchor="ctr"/>
          <a:lstStyle/>
          <a:p>
            <a:endParaRPr lang="ja-JP" altLang="en-US"/>
          </a:p>
        </p:txBody>
      </p:sp>
      <p:sp>
        <p:nvSpPr>
          <p:cNvPr id="705539" name="Text Box 2"/>
          <p:cNvSpPr txBox="1">
            <a:spLocks noChangeArrowheads="1"/>
          </p:cNvSpPr>
          <p:nvPr/>
        </p:nvSpPr>
        <p:spPr bwMode="auto">
          <a:xfrm>
            <a:off x="0" y="3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2" rIns="91423" bIns="45712" anchor="ctr"/>
          <a:lstStyle/>
          <a:p>
            <a:endParaRPr lang="ja-JP" altLang="en-US"/>
          </a:p>
        </p:txBody>
      </p:sp>
      <p:sp>
        <p:nvSpPr>
          <p:cNvPr id="705540" name="Text Box 3"/>
          <p:cNvSpPr txBox="1">
            <a:spLocks noChangeArrowheads="1"/>
          </p:cNvSpPr>
          <p:nvPr/>
        </p:nvSpPr>
        <p:spPr bwMode="auto">
          <a:xfrm>
            <a:off x="4021140" y="3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2" rIns="91423" bIns="45712" anchor="ctr"/>
          <a:lstStyle/>
          <a:p>
            <a:endParaRPr lang="ja-JP" altLang="en-US"/>
          </a:p>
        </p:txBody>
      </p:sp>
      <p:sp>
        <p:nvSpPr>
          <p:cNvPr id="7055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76288" y="766763"/>
            <a:ext cx="5545137" cy="38385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11202" y="4860927"/>
            <a:ext cx="5675313" cy="460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5382" tIns="47512" rIns="95382" bIns="47512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noProof="0"/>
          </a:p>
        </p:txBody>
      </p:sp>
      <p:sp>
        <p:nvSpPr>
          <p:cNvPr id="705543" name="Text Box 6"/>
          <p:cNvSpPr txBox="1">
            <a:spLocks noChangeArrowheads="1"/>
          </p:cNvSpPr>
          <p:nvPr/>
        </p:nvSpPr>
        <p:spPr bwMode="auto">
          <a:xfrm>
            <a:off x="0" y="9721853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3" tIns="45712" rIns="91423" bIns="45712" anchor="ctr"/>
          <a:lstStyle/>
          <a:p>
            <a:endParaRPr lang="ja-JP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40" y="9721850"/>
            <a:ext cx="3074987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5382" tIns="47512" rIns="95382" bIns="475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766" algn="l"/>
                <a:tab pos="1447531" algn="l"/>
                <a:tab pos="2171297" algn="l"/>
                <a:tab pos="2895064" algn="l"/>
              </a:tabLst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ED15A4CB-5466-4EB6-8807-D753AB8886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71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ED15A4CB-5466-4EB6-8807-D753AB88865B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16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A449C-9292-4B0B-9C87-1076D008404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92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0AD31-22AB-4F88-8FBA-C867C241CA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553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31050" y="-168275"/>
            <a:ext cx="2259013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0838" y="-168275"/>
            <a:ext cx="6627812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7B605-0F31-483C-AC5B-E2DF13FB82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555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49CF-3E10-45C1-844C-5BDDB3311F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129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7143D-8919-40D2-957A-CF1A47E8D5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591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58869-EC75-4B5A-89D5-3EF2238F63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468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0838" y="1119188"/>
            <a:ext cx="4443412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46650" y="1119188"/>
            <a:ext cx="4443413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933DF-7A0A-4DDC-BF17-1C4F73FA17D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43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6F08D-40B8-49A9-9574-2532B48C0F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808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071F1-C69B-4920-8CD2-C6383CC3C6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417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4DC5C-AAE4-46FC-9B5D-8585C8E2D5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433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0E6C4-4848-4ED9-AEBB-CB6EAD4796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46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9274274" y="6410325"/>
            <a:ext cx="579649" cy="331043"/>
          </a:xfrm>
          <a:ln/>
        </p:spPr>
        <p:txBody>
          <a:bodyPr/>
          <a:lstStyle>
            <a:lvl1pPr>
              <a:defRPr/>
            </a:lvl1pPr>
          </a:lstStyle>
          <a:p>
            <a:fld id="{425007AA-ADFA-4800-84DA-AA24536DC08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01A8CC-6683-4D59-8444-8ECBF1AA0056}"/>
              </a:ext>
            </a:extLst>
          </p:cNvPr>
          <p:cNvSpPr txBox="1"/>
          <p:nvPr userDrawn="1"/>
        </p:nvSpPr>
        <p:spPr>
          <a:xfrm>
            <a:off x="6453138" y="6574700"/>
            <a:ext cx="29706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kern="0" dirty="0">
                <a:solidFill>
                  <a:srgbClr val="000000"/>
                </a:solidFill>
                <a:latin typeface="+mj-lt"/>
                <a:ea typeface="ＭＳ Ｐゴシック"/>
              </a:rPr>
              <a:t>Computer Design Contest Presentation Slide</a:t>
            </a:r>
            <a:endParaRPr kumimoji="1" lang="ja-JP" altLang="en-US" sz="1050" kern="0" dirty="0">
              <a:solidFill>
                <a:srgbClr val="A50021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16261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EADF0-3875-40FB-951F-FA7F71C7D1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02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C54A8-16A1-4915-9433-35559BF91BD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3042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31050" y="-168275"/>
            <a:ext cx="2259013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0838" y="-168275"/>
            <a:ext cx="6627812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47184-C933-487B-B1B6-56716538E2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785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F586B-0FA6-4E9D-8B95-40FB33F7E8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183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0838" y="1119188"/>
            <a:ext cx="4443412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46650" y="1119188"/>
            <a:ext cx="4443413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9BD06-A129-4365-8CA1-58F7893D69A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209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B8B19-A38B-43CB-B14F-AE8AF884122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391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CBF10-92AB-4784-B15E-CFF8FD2CCE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45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D7609-A71C-4A71-B617-A0AE915A4D6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84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387A2-EDA2-4800-A557-3197D8F3114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7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21822-055F-496B-B882-FA3B75BB89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145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584200" y="777875"/>
            <a:ext cx="8499475" cy="244475"/>
            <a:chOff x="368" y="490"/>
            <a:chExt cx="5354" cy="154"/>
          </a:xfrm>
        </p:grpSpPr>
        <p:sp>
          <p:nvSpPr>
            <p:cNvPr id="1079" name="Freeform 2"/>
            <p:cNvSpPr>
              <a:spLocks noChangeArrowheads="1"/>
            </p:cNvSpPr>
            <p:nvPr/>
          </p:nvSpPr>
          <p:spPr bwMode="auto">
            <a:xfrm rot="16200000" flipH="1">
              <a:off x="4251" y="-827"/>
              <a:ext cx="130" cy="2815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2"/>
                <a:gd name="T100" fmla="*/ 0 h 3266"/>
                <a:gd name="T101" fmla="*/ 772 w 772"/>
                <a:gd name="T102" fmla="*/ 3266 h 3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80" name="Freeform 3"/>
            <p:cNvSpPr>
              <a:spLocks noChangeArrowheads="1"/>
            </p:cNvSpPr>
            <p:nvPr/>
          </p:nvSpPr>
          <p:spPr bwMode="auto">
            <a:xfrm rot="16200000" flipH="1">
              <a:off x="1915" y="-1054"/>
              <a:ext cx="130" cy="3221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2"/>
                <a:gd name="T100" fmla="*/ 0 h 3266"/>
                <a:gd name="T101" fmla="*/ 772 w 772"/>
                <a:gd name="T102" fmla="*/ 3266 h 3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33047"/>
            <a:ext cx="88122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19188"/>
            <a:ext cx="90392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9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4859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3852863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923027" y="6470650"/>
            <a:ext cx="930896" cy="33104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46BBFE13-9A84-4082-BD12-47A12395328C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7313" y="6280041"/>
            <a:ext cx="741362" cy="484187"/>
            <a:chOff x="55" y="3865"/>
            <a:chExt cx="467" cy="305"/>
          </a:xfrm>
        </p:grpSpPr>
        <p:sp>
          <p:nvSpPr>
            <p:cNvPr id="1053" name="Freeform 10"/>
            <p:cNvSpPr>
              <a:spLocks noChangeArrowheads="1"/>
            </p:cNvSpPr>
            <p:nvPr/>
          </p:nvSpPr>
          <p:spPr bwMode="auto">
            <a:xfrm>
              <a:off x="63" y="3871"/>
              <a:ext cx="452" cy="252"/>
            </a:xfrm>
            <a:custGeom>
              <a:avLst/>
              <a:gdLst>
                <a:gd name="T0" fmla="*/ 0 w 2177"/>
                <a:gd name="T1" fmla="*/ 0 h 1298"/>
                <a:gd name="T2" fmla="*/ 0 w 2177"/>
                <a:gd name="T3" fmla="*/ 0 h 1298"/>
                <a:gd name="T4" fmla="*/ 0 w 2177"/>
                <a:gd name="T5" fmla="*/ 0 h 1298"/>
                <a:gd name="T6" fmla="*/ 0 w 2177"/>
                <a:gd name="T7" fmla="*/ 0 h 1298"/>
                <a:gd name="T8" fmla="*/ 0 w 2177"/>
                <a:gd name="T9" fmla="*/ 0 h 1298"/>
                <a:gd name="T10" fmla="*/ 0 w 2177"/>
                <a:gd name="T11" fmla="*/ 0 h 1298"/>
                <a:gd name="T12" fmla="*/ 0 w 2177"/>
                <a:gd name="T13" fmla="*/ 0 h 1298"/>
                <a:gd name="T14" fmla="*/ 0 w 2177"/>
                <a:gd name="T15" fmla="*/ 0 h 1298"/>
                <a:gd name="T16" fmla="*/ 0 w 2177"/>
                <a:gd name="T17" fmla="*/ 0 h 1298"/>
                <a:gd name="T18" fmla="*/ 0 w 2177"/>
                <a:gd name="T19" fmla="*/ 0 h 1298"/>
                <a:gd name="T20" fmla="*/ 0 w 2177"/>
                <a:gd name="T21" fmla="*/ 0 h 1298"/>
                <a:gd name="T22" fmla="*/ 0 w 2177"/>
                <a:gd name="T23" fmla="*/ 0 h 1298"/>
                <a:gd name="T24" fmla="*/ 0 w 2177"/>
                <a:gd name="T25" fmla="*/ 0 h 1298"/>
                <a:gd name="T26" fmla="*/ 0 w 2177"/>
                <a:gd name="T27" fmla="*/ 0 h 1298"/>
                <a:gd name="T28" fmla="*/ 0 w 2177"/>
                <a:gd name="T29" fmla="*/ 0 h 1298"/>
                <a:gd name="T30" fmla="*/ 0 w 2177"/>
                <a:gd name="T31" fmla="*/ 0 h 1298"/>
                <a:gd name="T32" fmla="*/ 0 w 2177"/>
                <a:gd name="T33" fmla="*/ 0 h 1298"/>
                <a:gd name="T34" fmla="*/ 0 w 2177"/>
                <a:gd name="T35" fmla="*/ 0 h 1298"/>
                <a:gd name="T36" fmla="*/ 0 w 2177"/>
                <a:gd name="T37" fmla="*/ 0 h 1298"/>
                <a:gd name="T38" fmla="*/ 0 w 2177"/>
                <a:gd name="T39" fmla="*/ 0 h 1298"/>
                <a:gd name="T40" fmla="*/ 0 w 2177"/>
                <a:gd name="T41" fmla="*/ 0 h 1298"/>
                <a:gd name="T42" fmla="*/ 0 w 2177"/>
                <a:gd name="T43" fmla="*/ 0 h 1298"/>
                <a:gd name="T44" fmla="*/ 0 w 2177"/>
                <a:gd name="T45" fmla="*/ 0 h 1298"/>
                <a:gd name="T46" fmla="*/ 0 w 2177"/>
                <a:gd name="T47" fmla="*/ 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77"/>
                <a:gd name="T73" fmla="*/ 0 h 1298"/>
                <a:gd name="T74" fmla="*/ 2177 w 2177"/>
                <a:gd name="T75" fmla="*/ 1298 h 12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4" name="Freeform 11"/>
            <p:cNvSpPr>
              <a:spLocks noChangeArrowheads="1"/>
            </p:cNvSpPr>
            <p:nvPr/>
          </p:nvSpPr>
          <p:spPr bwMode="auto">
            <a:xfrm>
              <a:off x="478" y="3901"/>
              <a:ext cx="29" cy="49"/>
            </a:xfrm>
            <a:custGeom>
              <a:avLst/>
              <a:gdLst>
                <a:gd name="T0" fmla="*/ 0 w 143"/>
                <a:gd name="T1" fmla="*/ 0 h 258"/>
                <a:gd name="T2" fmla="*/ 0 w 143"/>
                <a:gd name="T3" fmla="*/ 0 h 258"/>
                <a:gd name="T4" fmla="*/ 0 w 143"/>
                <a:gd name="T5" fmla="*/ 0 h 258"/>
                <a:gd name="T6" fmla="*/ 0 w 143"/>
                <a:gd name="T7" fmla="*/ 0 h 258"/>
                <a:gd name="T8" fmla="*/ 0 w 143"/>
                <a:gd name="T9" fmla="*/ 0 h 258"/>
                <a:gd name="T10" fmla="*/ 0 w 143"/>
                <a:gd name="T11" fmla="*/ 0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258"/>
                <a:gd name="T20" fmla="*/ 143 w 143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5" name="Freeform 12"/>
            <p:cNvSpPr>
              <a:spLocks noChangeArrowheads="1"/>
            </p:cNvSpPr>
            <p:nvPr/>
          </p:nvSpPr>
          <p:spPr bwMode="auto">
            <a:xfrm>
              <a:off x="61" y="3976"/>
              <a:ext cx="329" cy="159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6"/>
                <a:gd name="T37" fmla="*/ 0 h 821"/>
                <a:gd name="T38" fmla="*/ 1586 w 1586"/>
                <a:gd name="T39" fmla="*/ 821 h 8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6" name="Freeform 13"/>
            <p:cNvSpPr>
              <a:spLocks noChangeArrowheads="1"/>
            </p:cNvSpPr>
            <p:nvPr/>
          </p:nvSpPr>
          <p:spPr bwMode="auto">
            <a:xfrm>
              <a:off x="107" y="3989"/>
              <a:ext cx="217" cy="14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9"/>
                <a:gd name="T25" fmla="*/ 0 h 747"/>
                <a:gd name="T26" fmla="*/ 1049 w 1049"/>
                <a:gd name="T27" fmla="*/ 747 h 7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7" name="Freeform 14"/>
            <p:cNvSpPr>
              <a:spLocks noChangeArrowheads="1"/>
            </p:cNvSpPr>
            <p:nvPr/>
          </p:nvSpPr>
          <p:spPr bwMode="auto">
            <a:xfrm>
              <a:off x="255" y="3881"/>
              <a:ext cx="55" cy="47"/>
            </a:xfrm>
            <a:custGeom>
              <a:avLst/>
              <a:gdLst>
                <a:gd name="T0" fmla="*/ 0 w 272"/>
                <a:gd name="T1" fmla="*/ 0 h 241"/>
                <a:gd name="T2" fmla="*/ 0 w 272"/>
                <a:gd name="T3" fmla="*/ 0 h 241"/>
                <a:gd name="T4" fmla="*/ 0 w 272"/>
                <a:gd name="T5" fmla="*/ 0 h 241"/>
                <a:gd name="T6" fmla="*/ 0 w 272"/>
                <a:gd name="T7" fmla="*/ 0 h 241"/>
                <a:gd name="T8" fmla="*/ 0 w 272"/>
                <a:gd name="T9" fmla="*/ 0 h 241"/>
                <a:gd name="T10" fmla="*/ 0 w 272"/>
                <a:gd name="T11" fmla="*/ 0 h 241"/>
                <a:gd name="T12" fmla="*/ 0 w 272"/>
                <a:gd name="T13" fmla="*/ 0 h 241"/>
                <a:gd name="T14" fmla="*/ 0 w 272"/>
                <a:gd name="T15" fmla="*/ 0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241"/>
                <a:gd name="T26" fmla="*/ 272 w 272"/>
                <a:gd name="T27" fmla="*/ 241 h 2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8" name="Freeform 15"/>
            <p:cNvSpPr>
              <a:spLocks noChangeArrowheads="1"/>
            </p:cNvSpPr>
            <p:nvPr/>
          </p:nvSpPr>
          <p:spPr bwMode="auto">
            <a:xfrm>
              <a:off x="320" y="4127"/>
              <a:ext cx="30" cy="43"/>
            </a:xfrm>
            <a:custGeom>
              <a:avLst/>
              <a:gdLst>
                <a:gd name="T0" fmla="*/ 0 w 152"/>
                <a:gd name="T1" fmla="*/ 0 h 224"/>
                <a:gd name="T2" fmla="*/ 0 w 152"/>
                <a:gd name="T3" fmla="*/ 0 h 224"/>
                <a:gd name="T4" fmla="*/ 0 w 152"/>
                <a:gd name="T5" fmla="*/ 0 h 224"/>
                <a:gd name="T6" fmla="*/ 0 w 152"/>
                <a:gd name="T7" fmla="*/ 0 h 224"/>
                <a:gd name="T8" fmla="*/ 0 w 152"/>
                <a:gd name="T9" fmla="*/ 0 h 224"/>
                <a:gd name="T10" fmla="*/ 0 w 152"/>
                <a:gd name="T11" fmla="*/ 0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224"/>
                <a:gd name="T20" fmla="*/ 152 w 152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9" name="Freeform 16"/>
            <p:cNvSpPr>
              <a:spLocks noChangeArrowheads="1"/>
            </p:cNvSpPr>
            <p:nvPr/>
          </p:nvSpPr>
          <p:spPr bwMode="auto">
            <a:xfrm>
              <a:off x="263" y="3911"/>
              <a:ext cx="79" cy="148"/>
            </a:xfrm>
            <a:custGeom>
              <a:avLst/>
              <a:gdLst>
                <a:gd name="T0" fmla="*/ 0 w 386"/>
                <a:gd name="T1" fmla="*/ 0 h 764"/>
                <a:gd name="T2" fmla="*/ 0 w 386"/>
                <a:gd name="T3" fmla="*/ 0 h 764"/>
                <a:gd name="T4" fmla="*/ 0 w 386"/>
                <a:gd name="T5" fmla="*/ 0 h 764"/>
                <a:gd name="T6" fmla="*/ 0 w 386"/>
                <a:gd name="T7" fmla="*/ 0 h 764"/>
                <a:gd name="T8" fmla="*/ 0 w 386"/>
                <a:gd name="T9" fmla="*/ 0 h 764"/>
                <a:gd name="T10" fmla="*/ 0 w 386"/>
                <a:gd name="T11" fmla="*/ 0 h 764"/>
                <a:gd name="T12" fmla="*/ 0 w 386"/>
                <a:gd name="T13" fmla="*/ 0 h 764"/>
                <a:gd name="T14" fmla="*/ 0 w 386"/>
                <a:gd name="T15" fmla="*/ 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6"/>
                <a:gd name="T25" fmla="*/ 0 h 764"/>
                <a:gd name="T26" fmla="*/ 386 w 386"/>
                <a:gd name="T27" fmla="*/ 764 h 7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0" name="Freeform 17"/>
            <p:cNvSpPr>
              <a:spLocks noChangeArrowheads="1"/>
            </p:cNvSpPr>
            <p:nvPr/>
          </p:nvSpPr>
          <p:spPr bwMode="auto">
            <a:xfrm>
              <a:off x="331" y="3904"/>
              <a:ext cx="151" cy="67"/>
            </a:xfrm>
            <a:custGeom>
              <a:avLst/>
              <a:gdLst>
                <a:gd name="T0" fmla="*/ 0 w 728"/>
                <a:gd name="T1" fmla="*/ 0 h 348"/>
                <a:gd name="T2" fmla="*/ 0 w 728"/>
                <a:gd name="T3" fmla="*/ 0 h 348"/>
                <a:gd name="T4" fmla="*/ 0 w 728"/>
                <a:gd name="T5" fmla="*/ 0 h 348"/>
                <a:gd name="T6" fmla="*/ 0 w 728"/>
                <a:gd name="T7" fmla="*/ 0 h 348"/>
                <a:gd name="T8" fmla="*/ 0 w 728"/>
                <a:gd name="T9" fmla="*/ 0 h 348"/>
                <a:gd name="T10" fmla="*/ 0 w 728"/>
                <a:gd name="T11" fmla="*/ 0 h 348"/>
                <a:gd name="T12" fmla="*/ 0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348"/>
                <a:gd name="T23" fmla="*/ 728 w 728"/>
                <a:gd name="T24" fmla="*/ 348 h 3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1" name="Freeform 18"/>
            <p:cNvSpPr>
              <a:spLocks noChangeArrowheads="1"/>
            </p:cNvSpPr>
            <p:nvPr/>
          </p:nvSpPr>
          <p:spPr bwMode="auto">
            <a:xfrm>
              <a:off x="197" y="3944"/>
              <a:ext cx="64" cy="25"/>
            </a:xfrm>
            <a:custGeom>
              <a:avLst/>
              <a:gdLst>
                <a:gd name="T0" fmla="*/ 0 w 312"/>
                <a:gd name="T1" fmla="*/ 0 h 135"/>
                <a:gd name="T2" fmla="*/ 0 w 312"/>
                <a:gd name="T3" fmla="*/ 0 h 135"/>
                <a:gd name="T4" fmla="*/ 0 w 312"/>
                <a:gd name="T5" fmla="*/ 0 h 135"/>
                <a:gd name="T6" fmla="*/ 0 w 312"/>
                <a:gd name="T7" fmla="*/ 0 h 135"/>
                <a:gd name="T8" fmla="*/ 0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135"/>
                <a:gd name="T17" fmla="*/ 312 w 312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062" name="Group 19"/>
            <p:cNvGrpSpPr>
              <a:grpSpLocks/>
            </p:cNvGrpSpPr>
            <p:nvPr/>
          </p:nvGrpSpPr>
          <p:grpSpPr bwMode="auto">
            <a:xfrm>
              <a:off x="55" y="3865"/>
              <a:ext cx="467" cy="303"/>
              <a:chOff x="55" y="3865"/>
              <a:chExt cx="467" cy="303"/>
            </a:xfrm>
          </p:grpSpPr>
          <p:grpSp>
            <p:nvGrpSpPr>
              <p:cNvPr id="1063" name="Group 20"/>
              <p:cNvGrpSpPr>
                <a:grpSpLocks/>
              </p:cNvGrpSpPr>
              <p:nvPr/>
            </p:nvGrpSpPr>
            <p:grpSpPr bwMode="auto">
              <a:xfrm>
                <a:off x="261" y="3893"/>
                <a:ext cx="227" cy="275"/>
                <a:chOff x="261" y="3893"/>
                <a:chExt cx="227" cy="275"/>
              </a:xfrm>
            </p:grpSpPr>
            <p:sp>
              <p:nvSpPr>
                <p:cNvPr id="1076" name="Freeform 21"/>
                <p:cNvSpPr>
                  <a:spLocks noChangeArrowheads="1"/>
                </p:cNvSpPr>
                <p:nvPr/>
              </p:nvSpPr>
              <p:spPr bwMode="auto">
                <a:xfrm>
                  <a:off x="261" y="3903"/>
                  <a:ext cx="64" cy="33"/>
                </a:xfrm>
                <a:custGeom>
                  <a:avLst/>
                  <a:gdLst>
                    <a:gd name="T0" fmla="*/ 0 w 313"/>
                    <a:gd name="T1" fmla="*/ 0 h 175"/>
                    <a:gd name="T2" fmla="*/ 0 w 313"/>
                    <a:gd name="T3" fmla="*/ 0 h 175"/>
                    <a:gd name="T4" fmla="*/ 0 w 313"/>
                    <a:gd name="T5" fmla="*/ 0 h 175"/>
                    <a:gd name="T6" fmla="*/ 0 w 313"/>
                    <a:gd name="T7" fmla="*/ 0 h 175"/>
                    <a:gd name="T8" fmla="*/ 0 w 313"/>
                    <a:gd name="T9" fmla="*/ 0 h 175"/>
                    <a:gd name="T10" fmla="*/ 0 w 313"/>
                    <a:gd name="T11" fmla="*/ 0 h 175"/>
                    <a:gd name="T12" fmla="*/ 0 w 313"/>
                    <a:gd name="T13" fmla="*/ 0 h 175"/>
                    <a:gd name="T14" fmla="*/ 0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3"/>
                    <a:gd name="T31" fmla="*/ 0 h 175"/>
                    <a:gd name="T32" fmla="*/ 313 w 313"/>
                    <a:gd name="T33" fmla="*/ 175 h 17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7" name="Freeform 22"/>
                <p:cNvSpPr>
                  <a:spLocks noChangeArrowheads="1"/>
                </p:cNvSpPr>
                <p:nvPr/>
              </p:nvSpPr>
              <p:spPr bwMode="auto">
                <a:xfrm>
                  <a:off x="318" y="4117"/>
                  <a:ext cx="47" cy="51"/>
                </a:xfrm>
                <a:custGeom>
                  <a:avLst/>
                  <a:gdLst>
                    <a:gd name="T0" fmla="*/ 0 w 230"/>
                    <a:gd name="T1" fmla="*/ 0 h 266"/>
                    <a:gd name="T2" fmla="*/ 0 w 230"/>
                    <a:gd name="T3" fmla="*/ 0 h 266"/>
                    <a:gd name="T4" fmla="*/ 0 w 230"/>
                    <a:gd name="T5" fmla="*/ 0 h 266"/>
                    <a:gd name="T6" fmla="*/ 0 w 230"/>
                    <a:gd name="T7" fmla="*/ 0 h 266"/>
                    <a:gd name="T8" fmla="*/ 0 w 230"/>
                    <a:gd name="T9" fmla="*/ 0 h 266"/>
                    <a:gd name="T10" fmla="*/ 0 w 230"/>
                    <a:gd name="T11" fmla="*/ 0 h 266"/>
                    <a:gd name="T12" fmla="*/ 0 w 230"/>
                    <a:gd name="T13" fmla="*/ 0 h 266"/>
                    <a:gd name="T14" fmla="*/ 0 w 230"/>
                    <a:gd name="T15" fmla="*/ 0 h 266"/>
                    <a:gd name="T16" fmla="*/ 0 w 230"/>
                    <a:gd name="T17" fmla="*/ 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0"/>
                    <a:gd name="T28" fmla="*/ 0 h 266"/>
                    <a:gd name="T29" fmla="*/ 230 w 230"/>
                    <a:gd name="T30" fmla="*/ 266 h 2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8" name="Freeform 23"/>
                <p:cNvSpPr>
                  <a:spLocks noChangeArrowheads="1"/>
                </p:cNvSpPr>
                <p:nvPr/>
              </p:nvSpPr>
              <p:spPr bwMode="auto">
                <a:xfrm>
                  <a:off x="471" y="3893"/>
                  <a:ext cx="17" cy="45"/>
                </a:xfrm>
                <a:custGeom>
                  <a:avLst/>
                  <a:gdLst>
                    <a:gd name="T0" fmla="*/ 0 w 87"/>
                    <a:gd name="T1" fmla="*/ 0 h 234"/>
                    <a:gd name="T2" fmla="*/ 0 w 87"/>
                    <a:gd name="T3" fmla="*/ 0 h 234"/>
                    <a:gd name="T4" fmla="*/ 0 w 87"/>
                    <a:gd name="T5" fmla="*/ 0 h 234"/>
                    <a:gd name="T6" fmla="*/ 0 w 87"/>
                    <a:gd name="T7" fmla="*/ 0 h 234"/>
                    <a:gd name="T8" fmla="*/ 0 w 87"/>
                    <a:gd name="T9" fmla="*/ 0 h 234"/>
                    <a:gd name="T10" fmla="*/ 0 w 87"/>
                    <a:gd name="T11" fmla="*/ 0 h 234"/>
                    <a:gd name="T12" fmla="*/ 0 w 87"/>
                    <a:gd name="T13" fmla="*/ 0 h 234"/>
                    <a:gd name="T14" fmla="*/ 0 w 87"/>
                    <a:gd name="T15" fmla="*/ 0 h 234"/>
                    <a:gd name="T16" fmla="*/ 0 w 87"/>
                    <a:gd name="T17" fmla="*/ 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234"/>
                    <a:gd name="T29" fmla="*/ 87 w 87"/>
                    <a:gd name="T30" fmla="*/ 234 h 2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64" name="Freeform 24"/>
              <p:cNvSpPr>
                <a:spLocks noChangeArrowheads="1"/>
              </p:cNvSpPr>
              <p:nvPr/>
            </p:nvSpPr>
            <p:spPr bwMode="auto">
              <a:xfrm>
                <a:off x="85" y="3959"/>
                <a:ext cx="246" cy="97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0"/>
                  <a:gd name="T19" fmla="*/ 0 h 500"/>
                  <a:gd name="T20" fmla="*/ 1190 w 1190"/>
                  <a:gd name="T21" fmla="*/ 500 h 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5" name="Freeform 25"/>
              <p:cNvSpPr>
                <a:spLocks noChangeArrowheads="1"/>
              </p:cNvSpPr>
              <p:nvPr/>
            </p:nvSpPr>
            <p:spPr bwMode="auto">
              <a:xfrm>
                <a:off x="161" y="4019"/>
                <a:ext cx="101" cy="57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9"/>
                  <a:gd name="T49" fmla="*/ 0 h 296"/>
                  <a:gd name="T50" fmla="*/ 489 w 489"/>
                  <a:gd name="T51" fmla="*/ 296 h 2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6" name="Freeform 26"/>
              <p:cNvSpPr>
                <a:spLocks noChangeArrowheads="1"/>
              </p:cNvSpPr>
              <p:nvPr/>
            </p:nvSpPr>
            <p:spPr bwMode="auto">
              <a:xfrm>
                <a:off x="288" y="3939"/>
                <a:ext cx="44" cy="92"/>
              </a:xfrm>
              <a:custGeom>
                <a:avLst/>
                <a:gdLst>
                  <a:gd name="T0" fmla="*/ 0 w 213"/>
                  <a:gd name="T1" fmla="*/ 0 h 478"/>
                  <a:gd name="T2" fmla="*/ 0 w 213"/>
                  <a:gd name="T3" fmla="*/ 0 h 478"/>
                  <a:gd name="T4" fmla="*/ 0 w 213"/>
                  <a:gd name="T5" fmla="*/ 0 h 478"/>
                  <a:gd name="T6" fmla="*/ 0 w 213"/>
                  <a:gd name="T7" fmla="*/ 0 h 478"/>
                  <a:gd name="T8" fmla="*/ 0 w 213"/>
                  <a:gd name="T9" fmla="*/ 0 h 478"/>
                  <a:gd name="T10" fmla="*/ 0 w 213"/>
                  <a:gd name="T11" fmla="*/ 0 h 478"/>
                  <a:gd name="T12" fmla="*/ 0 w 213"/>
                  <a:gd name="T13" fmla="*/ 0 h 478"/>
                  <a:gd name="T14" fmla="*/ 0 w 213"/>
                  <a:gd name="T15" fmla="*/ 0 h 478"/>
                  <a:gd name="T16" fmla="*/ 0 w 213"/>
                  <a:gd name="T17" fmla="*/ 0 h 478"/>
                  <a:gd name="T18" fmla="*/ 0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3"/>
                  <a:gd name="T31" fmla="*/ 0 h 478"/>
                  <a:gd name="T32" fmla="*/ 213 w 213"/>
                  <a:gd name="T33" fmla="*/ 478 h 4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067" name="Group 27"/>
              <p:cNvGrpSpPr>
                <a:grpSpLocks/>
              </p:cNvGrpSpPr>
              <p:nvPr/>
            </p:nvGrpSpPr>
            <p:grpSpPr bwMode="auto">
              <a:xfrm>
                <a:off x="55" y="3865"/>
                <a:ext cx="467" cy="263"/>
                <a:chOff x="55" y="3865"/>
                <a:chExt cx="467" cy="263"/>
              </a:xfrm>
            </p:grpSpPr>
            <p:sp>
              <p:nvSpPr>
                <p:cNvPr id="1068" name="Freeform 28"/>
                <p:cNvSpPr>
                  <a:spLocks noChangeArrowheads="1"/>
                </p:cNvSpPr>
                <p:nvPr/>
              </p:nvSpPr>
              <p:spPr bwMode="auto">
                <a:xfrm>
                  <a:off x="331" y="4082"/>
                  <a:ext cx="31" cy="33"/>
                </a:xfrm>
                <a:custGeom>
                  <a:avLst/>
                  <a:gdLst>
                    <a:gd name="T0" fmla="*/ 0 w 150"/>
                    <a:gd name="T1" fmla="*/ 0 h 173"/>
                    <a:gd name="T2" fmla="*/ 0 w 150"/>
                    <a:gd name="T3" fmla="*/ 0 h 173"/>
                    <a:gd name="T4" fmla="*/ 0 w 150"/>
                    <a:gd name="T5" fmla="*/ 0 h 173"/>
                    <a:gd name="T6" fmla="*/ 0 w 150"/>
                    <a:gd name="T7" fmla="*/ 0 h 173"/>
                    <a:gd name="T8" fmla="*/ 0 w 150"/>
                    <a:gd name="T9" fmla="*/ 0 h 173"/>
                    <a:gd name="T10" fmla="*/ 0 w 150"/>
                    <a:gd name="T11" fmla="*/ 0 h 173"/>
                    <a:gd name="T12" fmla="*/ 0 w 150"/>
                    <a:gd name="T13" fmla="*/ 0 h 173"/>
                    <a:gd name="T14" fmla="*/ 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0"/>
                    <a:gd name="T25" fmla="*/ 0 h 173"/>
                    <a:gd name="T26" fmla="*/ 150 w 150"/>
                    <a:gd name="T27" fmla="*/ 173 h 1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9" name="Freeform 29"/>
                <p:cNvSpPr>
                  <a:spLocks noChangeArrowheads="1"/>
                </p:cNvSpPr>
                <p:nvPr/>
              </p:nvSpPr>
              <p:spPr bwMode="auto">
                <a:xfrm>
                  <a:off x="55" y="3958"/>
                  <a:ext cx="350" cy="170"/>
                </a:xfrm>
                <a:custGeom>
                  <a:avLst/>
                  <a:gdLst>
                    <a:gd name="T0" fmla="*/ 0 w 1684"/>
                    <a:gd name="T1" fmla="*/ 0 h 880"/>
                    <a:gd name="T2" fmla="*/ 0 w 1684"/>
                    <a:gd name="T3" fmla="*/ 0 h 880"/>
                    <a:gd name="T4" fmla="*/ 0 w 1684"/>
                    <a:gd name="T5" fmla="*/ 0 h 880"/>
                    <a:gd name="T6" fmla="*/ 0 w 1684"/>
                    <a:gd name="T7" fmla="*/ 0 h 880"/>
                    <a:gd name="T8" fmla="*/ 0 w 1684"/>
                    <a:gd name="T9" fmla="*/ 0 h 880"/>
                    <a:gd name="T10" fmla="*/ 0 w 1684"/>
                    <a:gd name="T11" fmla="*/ 0 h 880"/>
                    <a:gd name="T12" fmla="*/ 0 w 1684"/>
                    <a:gd name="T13" fmla="*/ 0 h 880"/>
                    <a:gd name="T14" fmla="*/ 0 w 1684"/>
                    <a:gd name="T15" fmla="*/ 0 h 880"/>
                    <a:gd name="T16" fmla="*/ 0 w 1684"/>
                    <a:gd name="T17" fmla="*/ 0 h 880"/>
                    <a:gd name="T18" fmla="*/ 0 w 1684"/>
                    <a:gd name="T19" fmla="*/ 0 h 880"/>
                    <a:gd name="T20" fmla="*/ 0 w 1684"/>
                    <a:gd name="T21" fmla="*/ 0 h 880"/>
                    <a:gd name="T22" fmla="*/ 0 w 1684"/>
                    <a:gd name="T23" fmla="*/ 0 h 880"/>
                    <a:gd name="T24" fmla="*/ 0 w 1684"/>
                    <a:gd name="T25" fmla="*/ 0 h 880"/>
                    <a:gd name="T26" fmla="*/ 0 w 1684"/>
                    <a:gd name="T27" fmla="*/ 0 h 880"/>
                    <a:gd name="T28" fmla="*/ 0 w 1684"/>
                    <a:gd name="T29" fmla="*/ 0 h 880"/>
                    <a:gd name="T30" fmla="*/ 0 w 1684"/>
                    <a:gd name="T31" fmla="*/ 0 h 880"/>
                    <a:gd name="T32" fmla="*/ 0 w 1684"/>
                    <a:gd name="T33" fmla="*/ 0 h 880"/>
                    <a:gd name="T34" fmla="*/ 0 w 1684"/>
                    <a:gd name="T35" fmla="*/ 0 h 880"/>
                    <a:gd name="T36" fmla="*/ 0 w 1684"/>
                    <a:gd name="T37" fmla="*/ 0 h 880"/>
                    <a:gd name="T38" fmla="*/ 0 w 1684"/>
                    <a:gd name="T39" fmla="*/ 0 h 880"/>
                    <a:gd name="T40" fmla="*/ 0 w 1684"/>
                    <a:gd name="T41" fmla="*/ 0 h 880"/>
                    <a:gd name="T42" fmla="*/ 0 w 1684"/>
                    <a:gd name="T43" fmla="*/ 0 h 880"/>
                    <a:gd name="T44" fmla="*/ 0 w 1684"/>
                    <a:gd name="T45" fmla="*/ 0 h 880"/>
                    <a:gd name="T46" fmla="*/ 0 w 1684"/>
                    <a:gd name="T47" fmla="*/ 0 h 880"/>
                    <a:gd name="T48" fmla="*/ 0 w 1684"/>
                    <a:gd name="T49" fmla="*/ 0 h 880"/>
                    <a:gd name="T50" fmla="*/ 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684"/>
                    <a:gd name="T79" fmla="*/ 0 h 880"/>
                    <a:gd name="T80" fmla="*/ 1684 w 1684"/>
                    <a:gd name="T81" fmla="*/ 880 h 88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0" name="Freeform 30"/>
                <p:cNvSpPr>
                  <a:spLocks noChangeArrowheads="1"/>
                </p:cNvSpPr>
                <p:nvPr/>
              </p:nvSpPr>
              <p:spPr bwMode="auto">
                <a:xfrm>
                  <a:off x="97" y="3974"/>
                  <a:ext cx="32" cy="64"/>
                </a:xfrm>
                <a:custGeom>
                  <a:avLst/>
                  <a:gdLst>
                    <a:gd name="T0" fmla="*/ 0 w 160"/>
                    <a:gd name="T1" fmla="*/ 0 h 335"/>
                    <a:gd name="T2" fmla="*/ 0 w 160"/>
                    <a:gd name="T3" fmla="*/ 0 h 335"/>
                    <a:gd name="T4" fmla="*/ 0 w 160"/>
                    <a:gd name="T5" fmla="*/ 0 h 335"/>
                    <a:gd name="T6" fmla="*/ 0 w 160"/>
                    <a:gd name="T7" fmla="*/ 0 h 335"/>
                    <a:gd name="T8" fmla="*/ 0 w 160"/>
                    <a:gd name="T9" fmla="*/ 0 h 335"/>
                    <a:gd name="T10" fmla="*/ 0 w 160"/>
                    <a:gd name="T11" fmla="*/ 0 h 335"/>
                    <a:gd name="T12" fmla="*/ 0 w 160"/>
                    <a:gd name="T13" fmla="*/ 0 h 335"/>
                    <a:gd name="T14" fmla="*/ 0 w 160"/>
                    <a:gd name="T15" fmla="*/ 0 h 335"/>
                    <a:gd name="T16" fmla="*/ 0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0"/>
                    <a:gd name="T28" fmla="*/ 0 h 335"/>
                    <a:gd name="T29" fmla="*/ 160 w 160"/>
                    <a:gd name="T30" fmla="*/ 335 h 3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1" name="Freeform 31"/>
                <p:cNvSpPr>
                  <a:spLocks noChangeArrowheads="1"/>
                </p:cNvSpPr>
                <p:nvPr/>
              </p:nvSpPr>
              <p:spPr bwMode="auto">
                <a:xfrm>
                  <a:off x="240" y="3865"/>
                  <a:ext cx="133" cy="230"/>
                </a:xfrm>
                <a:custGeom>
                  <a:avLst/>
                  <a:gdLst>
                    <a:gd name="T0" fmla="*/ 0 w 642"/>
                    <a:gd name="T1" fmla="*/ 0 h 1188"/>
                    <a:gd name="T2" fmla="*/ 0 w 642"/>
                    <a:gd name="T3" fmla="*/ 0 h 1188"/>
                    <a:gd name="T4" fmla="*/ 0 w 642"/>
                    <a:gd name="T5" fmla="*/ 0 h 1188"/>
                    <a:gd name="T6" fmla="*/ 0 w 642"/>
                    <a:gd name="T7" fmla="*/ 0 h 1188"/>
                    <a:gd name="T8" fmla="*/ 0 w 642"/>
                    <a:gd name="T9" fmla="*/ 0 h 1188"/>
                    <a:gd name="T10" fmla="*/ 0 w 642"/>
                    <a:gd name="T11" fmla="*/ 0 h 1188"/>
                    <a:gd name="T12" fmla="*/ 0 w 642"/>
                    <a:gd name="T13" fmla="*/ 0 h 1188"/>
                    <a:gd name="T14" fmla="*/ 0 w 642"/>
                    <a:gd name="T15" fmla="*/ 0 h 1188"/>
                    <a:gd name="T16" fmla="*/ 0 w 642"/>
                    <a:gd name="T17" fmla="*/ 0 h 1188"/>
                    <a:gd name="T18" fmla="*/ 0 w 642"/>
                    <a:gd name="T19" fmla="*/ 0 h 1188"/>
                    <a:gd name="T20" fmla="*/ 0 w 642"/>
                    <a:gd name="T21" fmla="*/ 0 h 1188"/>
                    <a:gd name="T22" fmla="*/ 0 w 642"/>
                    <a:gd name="T23" fmla="*/ 0 h 1188"/>
                    <a:gd name="T24" fmla="*/ 0 w 642"/>
                    <a:gd name="T25" fmla="*/ 0 h 1188"/>
                    <a:gd name="T26" fmla="*/ 0 w 642"/>
                    <a:gd name="T27" fmla="*/ 0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2"/>
                    <a:gd name="T43" fmla="*/ 0 h 1188"/>
                    <a:gd name="T44" fmla="*/ 642 w 642"/>
                    <a:gd name="T45" fmla="*/ 1188 h 11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2" name="Freeform 32"/>
                <p:cNvSpPr>
                  <a:spLocks noChangeArrowheads="1"/>
                </p:cNvSpPr>
                <p:nvPr/>
              </p:nvSpPr>
              <p:spPr bwMode="auto">
                <a:xfrm>
                  <a:off x="294" y="3927"/>
                  <a:ext cx="39" cy="97"/>
                </a:xfrm>
                <a:custGeom>
                  <a:avLst/>
                  <a:gdLst>
                    <a:gd name="T0" fmla="*/ 0 w 192"/>
                    <a:gd name="T1" fmla="*/ 0 h 504"/>
                    <a:gd name="T2" fmla="*/ 0 w 192"/>
                    <a:gd name="T3" fmla="*/ 0 h 504"/>
                    <a:gd name="T4" fmla="*/ 0 w 192"/>
                    <a:gd name="T5" fmla="*/ 0 h 504"/>
                    <a:gd name="T6" fmla="*/ 0 w 192"/>
                    <a:gd name="T7" fmla="*/ 0 h 504"/>
                    <a:gd name="T8" fmla="*/ 0 w 192"/>
                    <a:gd name="T9" fmla="*/ 0 h 504"/>
                    <a:gd name="T10" fmla="*/ 0 w 192"/>
                    <a:gd name="T11" fmla="*/ 0 h 504"/>
                    <a:gd name="T12" fmla="*/ 0 w 192"/>
                    <a:gd name="T13" fmla="*/ 0 h 504"/>
                    <a:gd name="T14" fmla="*/ 0 w 192"/>
                    <a:gd name="T15" fmla="*/ 0 h 504"/>
                    <a:gd name="T16" fmla="*/ 0 w 192"/>
                    <a:gd name="T17" fmla="*/ 0 h 504"/>
                    <a:gd name="T18" fmla="*/ 0 w 192"/>
                    <a:gd name="T19" fmla="*/ 0 h 504"/>
                    <a:gd name="T20" fmla="*/ 0 w 192"/>
                    <a:gd name="T21" fmla="*/ 0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2"/>
                    <a:gd name="T34" fmla="*/ 0 h 504"/>
                    <a:gd name="T35" fmla="*/ 192 w 192"/>
                    <a:gd name="T36" fmla="*/ 504 h 50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3" name="Freeform 33"/>
                <p:cNvSpPr>
                  <a:spLocks noChangeArrowheads="1"/>
                </p:cNvSpPr>
                <p:nvPr/>
              </p:nvSpPr>
              <p:spPr bwMode="auto">
                <a:xfrm>
                  <a:off x="189" y="3920"/>
                  <a:ext cx="81" cy="51"/>
                </a:xfrm>
                <a:custGeom>
                  <a:avLst/>
                  <a:gdLst>
                    <a:gd name="T0" fmla="*/ 0 w 390"/>
                    <a:gd name="T1" fmla="*/ 0 h 269"/>
                    <a:gd name="T2" fmla="*/ 0 w 390"/>
                    <a:gd name="T3" fmla="*/ 0 h 269"/>
                    <a:gd name="T4" fmla="*/ 0 w 390"/>
                    <a:gd name="T5" fmla="*/ 0 h 269"/>
                    <a:gd name="T6" fmla="*/ 0 w 390"/>
                    <a:gd name="T7" fmla="*/ 0 h 269"/>
                    <a:gd name="T8" fmla="*/ 0 w 390"/>
                    <a:gd name="T9" fmla="*/ 0 h 269"/>
                    <a:gd name="T10" fmla="*/ 0 w 390"/>
                    <a:gd name="T11" fmla="*/ 0 h 269"/>
                    <a:gd name="T12" fmla="*/ 0 w 390"/>
                    <a:gd name="T13" fmla="*/ 0 h 269"/>
                    <a:gd name="T14" fmla="*/ 0 w 390"/>
                    <a:gd name="T15" fmla="*/ 0 h 269"/>
                    <a:gd name="T16" fmla="*/ 0 w 390"/>
                    <a:gd name="T17" fmla="*/ 0 h 269"/>
                    <a:gd name="T18" fmla="*/ 0 w 390"/>
                    <a:gd name="T19" fmla="*/ 0 h 269"/>
                    <a:gd name="T20" fmla="*/ 0 w 390"/>
                    <a:gd name="T21" fmla="*/ 0 h 269"/>
                    <a:gd name="T22" fmla="*/ 0 w 390"/>
                    <a:gd name="T23" fmla="*/ 0 h 269"/>
                    <a:gd name="T24" fmla="*/ 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0"/>
                    <a:gd name="T40" fmla="*/ 0 h 269"/>
                    <a:gd name="T41" fmla="*/ 390 w 390"/>
                    <a:gd name="T42" fmla="*/ 269 h 2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4" name="Freeform 34"/>
                <p:cNvSpPr>
                  <a:spLocks noChangeArrowheads="1"/>
                </p:cNvSpPr>
                <p:nvPr/>
              </p:nvSpPr>
              <p:spPr bwMode="auto">
                <a:xfrm>
                  <a:off x="327" y="3884"/>
                  <a:ext cx="195" cy="81"/>
                </a:xfrm>
                <a:custGeom>
                  <a:avLst/>
                  <a:gdLst>
                    <a:gd name="T0" fmla="*/ 0 w 941"/>
                    <a:gd name="T1" fmla="*/ 0 h 424"/>
                    <a:gd name="T2" fmla="*/ 0 w 941"/>
                    <a:gd name="T3" fmla="*/ 0 h 424"/>
                    <a:gd name="T4" fmla="*/ 0 w 941"/>
                    <a:gd name="T5" fmla="*/ 0 h 424"/>
                    <a:gd name="T6" fmla="*/ 0 w 941"/>
                    <a:gd name="T7" fmla="*/ 0 h 424"/>
                    <a:gd name="T8" fmla="*/ 0 w 941"/>
                    <a:gd name="T9" fmla="*/ 0 h 424"/>
                    <a:gd name="T10" fmla="*/ 0 w 941"/>
                    <a:gd name="T11" fmla="*/ 0 h 424"/>
                    <a:gd name="T12" fmla="*/ 0 w 941"/>
                    <a:gd name="T13" fmla="*/ 0 h 424"/>
                    <a:gd name="T14" fmla="*/ 0 w 941"/>
                    <a:gd name="T15" fmla="*/ 0 h 424"/>
                    <a:gd name="T16" fmla="*/ 0 w 941"/>
                    <a:gd name="T17" fmla="*/ 0 h 424"/>
                    <a:gd name="T18" fmla="*/ 0 w 941"/>
                    <a:gd name="T19" fmla="*/ 0 h 424"/>
                    <a:gd name="T20" fmla="*/ 0 w 941"/>
                    <a:gd name="T21" fmla="*/ 0 h 424"/>
                    <a:gd name="T22" fmla="*/ 0 w 941"/>
                    <a:gd name="T23" fmla="*/ 0 h 424"/>
                    <a:gd name="T24" fmla="*/ 0 w 941"/>
                    <a:gd name="T25" fmla="*/ 0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41"/>
                    <a:gd name="T40" fmla="*/ 0 h 424"/>
                    <a:gd name="T41" fmla="*/ 941 w 941"/>
                    <a:gd name="T42" fmla="*/ 424 h 4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5" name="Freeform 35"/>
                <p:cNvSpPr>
                  <a:spLocks noChangeArrowheads="1"/>
                </p:cNvSpPr>
                <p:nvPr/>
              </p:nvSpPr>
              <p:spPr bwMode="auto">
                <a:xfrm>
                  <a:off x="351" y="3910"/>
                  <a:ext cx="101" cy="33"/>
                </a:xfrm>
                <a:custGeom>
                  <a:avLst/>
                  <a:gdLst>
                    <a:gd name="T0" fmla="*/ 0 w 488"/>
                    <a:gd name="T1" fmla="*/ 0 h 173"/>
                    <a:gd name="T2" fmla="*/ 0 w 488"/>
                    <a:gd name="T3" fmla="*/ 0 h 173"/>
                    <a:gd name="T4" fmla="*/ 0 w 488"/>
                    <a:gd name="T5" fmla="*/ 0 h 173"/>
                    <a:gd name="T6" fmla="*/ 0 w 488"/>
                    <a:gd name="T7" fmla="*/ 0 h 173"/>
                    <a:gd name="T8" fmla="*/ 0 w 488"/>
                    <a:gd name="T9" fmla="*/ 0 h 173"/>
                    <a:gd name="T10" fmla="*/ 0 w 488"/>
                    <a:gd name="T11" fmla="*/ 0 h 173"/>
                    <a:gd name="T12" fmla="*/ 0 w 488"/>
                    <a:gd name="T13" fmla="*/ 0 h 173"/>
                    <a:gd name="T14" fmla="*/ 0 w 488"/>
                    <a:gd name="T15" fmla="*/ 0 h 173"/>
                    <a:gd name="T16" fmla="*/ 0 w 488"/>
                    <a:gd name="T17" fmla="*/ 0 h 173"/>
                    <a:gd name="T18" fmla="*/ 0 w 488"/>
                    <a:gd name="T19" fmla="*/ 0 h 173"/>
                    <a:gd name="T20" fmla="*/ 0 w 488"/>
                    <a:gd name="T21" fmla="*/ 0 h 173"/>
                    <a:gd name="T22" fmla="*/ 0 w 488"/>
                    <a:gd name="T23" fmla="*/ 0 h 173"/>
                    <a:gd name="T24" fmla="*/ 0 w 488"/>
                    <a:gd name="T25" fmla="*/ 0 h 173"/>
                    <a:gd name="T26" fmla="*/ 0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88"/>
                    <a:gd name="T49" fmla="*/ 0 h 173"/>
                    <a:gd name="T50" fmla="*/ 488 w 488"/>
                    <a:gd name="T51" fmla="*/ 173 h 17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1033" name="Group 36"/>
          <p:cNvGrpSpPr>
            <a:grpSpLocks/>
          </p:cNvGrpSpPr>
          <p:nvPr/>
        </p:nvGrpSpPr>
        <p:grpSpPr bwMode="auto">
          <a:xfrm>
            <a:off x="9490075" y="1431925"/>
            <a:ext cx="250825" cy="4989513"/>
            <a:chOff x="5978" y="902"/>
            <a:chExt cx="158" cy="3143"/>
          </a:xfrm>
        </p:grpSpPr>
        <p:sp>
          <p:nvSpPr>
            <p:cNvPr id="1051" name="Freeform 37"/>
            <p:cNvSpPr>
              <a:spLocks noChangeArrowheads="1"/>
            </p:cNvSpPr>
            <p:nvPr/>
          </p:nvSpPr>
          <p:spPr bwMode="auto">
            <a:xfrm flipH="1">
              <a:off x="5977" y="2393"/>
              <a:ext cx="133" cy="1652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2"/>
                <a:gd name="T100" fmla="*/ 0 h 3266"/>
                <a:gd name="T101" fmla="*/ 772 w 772"/>
                <a:gd name="T102" fmla="*/ 3266 h 3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2" name="Freeform 38"/>
            <p:cNvSpPr>
              <a:spLocks noChangeArrowheads="1"/>
            </p:cNvSpPr>
            <p:nvPr/>
          </p:nvSpPr>
          <p:spPr bwMode="auto">
            <a:xfrm flipH="1">
              <a:off x="6002" y="902"/>
              <a:ext cx="133" cy="1891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2"/>
                <a:gd name="T100" fmla="*/ 0 h 3266"/>
                <a:gd name="T101" fmla="*/ 772 w 772"/>
                <a:gd name="T102" fmla="*/ 3266 h 3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34" name="Group 39"/>
          <p:cNvGrpSpPr>
            <a:grpSpLocks/>
          </p:cNvGrpSpPr>
          <p:nvPr/>
        </p:nvGrpSpPr>
        <p:grpSpPr bwMode="auto">
          <a:xfrm>
            <a:off x="9043988" y="588600"/>
            <a:ext cx="1047750" cy="865549"/>
            <a:chOff x="5697" y="321"/>
            <a:chExt cx="660" cy="595"/>
          </a:xfrm>
        </p:grpSpPr>
        <p:sp>
          <p:nvSpPr>
            <p:cNvPr id="1035" name="Freeform 40"/>
            <p:cNvSpPr>
              <a:spLocks noChangeArrowheads="1"/>
            </p:cNvSpPr>
            <p:nvPr/>
          </p:nvSpPr>
          <p:spPr bwMode="auto">
            <a:xfrm rot="-3180000">
              <a:off x="5873" y="325"/>
              <a:ext cx="282" cy="580"/>
            </a:xfrm>
            <a:custGeom>
              <a:avLst/>
              <a:gdLst>
                <a:gd name="T0" fmla="*/ 0 w 2903"/>
                <a:gd name="T1" fmla="*/ 0 h 3686"/>
                <a:gd name="T2" fmla="*/ 0 w 2903"/>
                <a:gd name="T3" fmla="*/ 0 h 3686"/>
                <a:gd name="T4" fmla="*/ 0 w 2903"/>
                <a:gd name="T5" fmla="*/ 0 h 3686"/>
                <a:gd name="T6" fmla="*/ 0 w 2903"/>
                <a:gd name="T7" fmla="*/ 0 h 3686"/>
                <a:gd name="T8" fmla="*/ 0 w 2903"/>
                <a:gd name="T9" fmla="*/ 0 h 3686"/>
                <a:gd name="T10" fmla="*/ 0 w 2903"/>
                <a:gd name="T11" fmla="*/ 0 h 3686"/>
                <a:gd name="T12" fmla="*/ 0 w 2903"/>
                <a:gd name="T13" fmla="*/ 0 h 3686"/>
                <a:gd name="T14" fmla="*/ 0 w 2903"/>
                <a:gd name="T15" fmla="*/ 0 h 3686"/>
                <a:gd name="T16" fmla="*/ 0 w 2903"/>
                <a:gd name="T17" fmla="*/ 0 h 3686"/>
                <a:gd name="T18" fmla="*/ 0 w 2903"/>
                <a:gd name="T19" fmla="*/ 0 h 3686"/>
                <a:gd name="T20" fmla="*/ 0 w 2903"/>
                <a:gd name="T21" fmla="*/ 0 h 3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3"/>
                <a:gd name="T34" fmla="*/ 0 h 3686"/>
                <a:gd name="T35" fmla="*/ 2903 w 2903"/>
                <a:gd name="T36" fmla="*/ 3686 h 3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6" name="Freeform 41"/>
            <p:cNvSpPr>
              <a:spLocks noChangeArrowheads="1"/>
            </p:cNvSpPr>
            <p:nvPr/>
          </p:nvSpPr>
          <p:spPr bwMode="auto">
            <a:xfrm rot="-3180000">
              <a:off x="5896" y="335"/>
              <a:ext cx="283" cy="584"/>
            </a:xfrm>
            <a:custGeom>
              <a:avLst/>
              <a:gdLst>
                <a:gd name="T0" fmla="*/ 0 w 2911"/>
                <a:gd name="T1" fmla="*/ 0 h 3703"/>
                <a:gd name="T2" fmla="*/ 0 w 2911"/>
                <a:gd name="T3" fmla="*/ 0 h 3703"/>
                <a:gd name="T4" fmla="*/ 0 w 2911"/>
                <a:gd name="T5" fmla="*/ 0 h 3703"/>
                <a:gd name="T6" fmla="*/ 0 w 2911"/>
                <a:gd name="T7" fmla="*/ 0 h 3703"/>
                <a:gd name="T8" fmla="*/ 0 w 2911"/>
                <a:gd name="T9" fmla="*/ 0 h 3703"/>
                <a:gd name="T10" fmla="*/ 0 w 2911"/>
                <a:gd name="T11" fmla="*/ 0 h 3703"/>
                <a:gd name="T12" fmla="*/ 0 w 2911"/>
                <a:gd name="T13" fmla="*/ 0 h 3703"/>
                <a:gd name="T14" fmla="*/ 0 w 2911"/>
                <a:gd name="T15" fmla="*/ 0 h 3703"/>
                <a:gd name="T16" fmla="*/ 0 w 2911"/>
                <a:gd name="T17" fmla="*/ 0 h 3703"/>
                <a:gd name="T18" fmla="*/ 0 w 2911"/>
                <a:gd name="T19" fmla="*/ 0 h 3703"/>
                <a:gd name="T20" fmla="*/ 0 w 2911"/>
                <a:gd name="T21" fmla="*/ 0 h 3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1"/>
                <a:gd name="T34" fmla="*/ 0 h 3703"/>
                <a:gd name="T35" fmla="*/ 2911 w 2911"/>
                <a:gd name="T36" fmla="*/ 3703 h 3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7" name="Freeform 42"/>
            <p:cNvSpPr>
              <a:spLocks noChangeArrowheads="1"/>
            </p:cNvSpPr>
            <p:nvPr/>
          </p:nvSpPr>
          <p:spPr bwMode="auto">
            <a:xfrm rot="-3180000">
              <a:off x="5886" y="383"/>
              <a:ext cx="249" cy="438"/>
            </a:xfrm>
            <a:custGeom>
              <a:avLst/>
              <a:gdLst>
                <a:gd name="T0" fmla="*/ 0 w 2561"/>
                <a:gd name="T1" fmla="*/ 0 h 2777"/>
                <a:gd name="T2" fmla="*/ 0 w 2561"/>
                <a:gd name="T3" fmla="*/ 0 h 2777"/>
                <a:gd name="T4" fmla="*/ 0 w 2561"/>
                <a:gd name="T5" fmla="*/ 0 h 2777"/>
                <a:gd name="T6" fmla="*/ 0 w 2561"/>
                <a:gd name="T7" fmla="*/ 0 h 2777"/>
                <a:gd name="T8" fmla="*/ 0 w 2561"/>
                <a:gd name="T9" fmla="*/ 0 h 2777"/>
                <a:gd name="T10" fmla="*/ 0 w 2561"/>
                <a:gd name="T11" fmla="*/ 0 h 2777"/>
                <a:gd name="T12" fmla="*/ 0 w 2561"/>
                <a:gd name="T13" fmla="*/ 0 h 2777"/>
                <a:gd name="T14" fmla="*/ 0 w 2561"/>
                <a:gd name="T15" fmla="*/ 0 h 27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1"/>
                <a:gd name="T25" fmla="*/ 0 h 2777"/>
                <a:gd name="T26" fmla="*/ 2561 w 2561"/>
                <a:gd name="T27" fmla="*/ 2777 h 27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038" name="Group 43"/>
            <p:cNvGrpSpPr>
              <a:grpSpLocks/>
            </p:cNvGrpSpPr>
            <p:nvPr/>
          </p:nvGrpSpPr>
          <p:grpSpPr bwMode="auto">
            <a:xfrm>
              <a:off x="5697" y="321"/>
              <a:ext cx="650" cy="592"/>
              <a:chOff x="5697" y="321"/>
              <a:chExt cx="650" cy="592"/>
            </a:xfrm>
          </p:grpSpPr>
          <p:grpSp>
            <p:nvGrpSpPr>
              <p:cNvPr id="1039" name="Group 44"/>
              <p:cNvGrpSpPr>
                <a:grpSpLocks/>
              </p:cNvGrpSpPr>
              <p:nvPr/>
            </p:nvGrpSpPr>
            <p:grpSpPr bwMode="auto">
              <a:xfrm>
                <a:off x="5697" y="321"/>
                <a:ext cx="650" cy="592"/>
                <a:chOff x="5697" y="321"/>
                <a:chExt cx="650" cy="592"/>
              </a:xfrm>
            </p:grpSpPr>
            <p:sp>
              <p:nvSpPr>
                <p:cNvPr id="1041" name="Freeform 45"/>
                <p:cNvSpPr>
                  <a:spLocks noChangeArrowheads="1"/>
                </p:cNvSpPr>
                <p:nvPr/>
              </p:nvSpPr>
              <p:spPr bwMode="auto">
                <a:xfrm rot="-3180000">
                  <a:off x="6089" y="777"/>
                  <a:ext cx="23" cy="126"/>
                </a:xfrm>
                <a:custGeom>
                  <a:avLst/>
                  <a:gdLst>
                    <a:gd name="T0" fmla="*/ 0 w 245"/>
                    <a:gd name="T1" fmla="*/ 0 h 806"/>
                    <a:gd name="T2" fmla="*/ 0 w 245"/>
                    <a:gd name="T3" fmla="*/ 0 h 806"/>
                    <a:gd name="T4" fmla="*/ 0 w 245"/>
                    <a:gd name="T5" fmla="*/ 0 h 806"/>
                    <a:gd name="T6" fmla="*/ 0 w 245"/>
                    <a:gd name="T7" fmla="*/ 0 h 806"/>
                    <a:gd name="T8" fmla="*/ 0 w 245"/>
                    <a:gd name="T9" fmla="*/ 0 h 806"/>
                    <a:gd name="T10" fmla="*/ 0 w 245"/>
                    <a:gd name="T11" fmla="*/ 0 h 806"/>
                    <a:gd name="T12" fmla="*/ 0 w 245"/>
                    <a:gd name="T13" fmla="*/ 0 h 806"/>
                    <a:gd name="T14" fmla="*/ 0 w 245"/>
                    <a:gd name="T15" fmla="*/ 0 h 80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5"/>
                    <a:gd name="T25" fmla="*/ 0 h 806"/>
                    <a:gd name="T26" fmla="*/ 245 w 245"/>
                    <a:gd name="T27" fmla="*/ 806 h 80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042" name="Group 46"/>
                <p:cNvGrpSpPr>
                  <a:grpSpLocks/>
                </p:cNvGrpSpPr>
                <p:nvPr/>
              </p:nvGrpSpPr>
              <p:grpSpPr bwMode="auto">
                <a:xfrm>
                  <a:off x="5697" y="321"/>
                  <a:ext cx="650" cy="592"/>
                  <a:chOff x="5697" y="321"/>
                  <a:chExt cx="650" cy="592"/>
                </a:xfrm>
              </p:grpSpPr>
              <p:sp>
                <p:nvSpPr>
                  <p:cNvPr id="1043" name="Freeform 47"/>
                  <p:cNvSpPr>
                    <a:spLocks noChangeArrowheads="1"/>
                  </p:cNvSpPr>
                  <p:nvPr/>
                </p:nvSpPr>
                <p:spPr bwMode="auto">
                  <a:xfrm rot="-3180000">
                    <a:off x="5885" y="390"/>
                    <a:ext cx="58" cy="55"/>
                  </a:xfrm>
                  <a:custGeom>
                    <a:avLst/>
                    <a:gdLst>
                      <a:gd name="T0" fmla="*/ 0 w 604"/>
                      <a:gd name="T1" fmla="*/ 0 h 349"/>
                      <a:gd name="T2" fmla="*/ 0 w 604"/>
                      <a:gd name="T3" fmla="*/ 0 h 349"/>
                      <a:gd name="T4" fmla="*/ 0 w 604"/>
                      <a:gd name="T5" fmla="*/ 0 h 349"/>
                      <a:gd name="T6" fmla="*/ 0 w 604"/>
                      <a:gd name="T7" fmla="*/ 0 h 349"/>
                      <a:gd name="T8" fmla="*/ 0 w 604"/>
                      <a:gd name="T9" fmla="*/ 0 h 349"/>
                      <a:gd name="T10" fmla="*/ 0 w 604"/>
                      <a:gd name="T11" fmla="*/ 0 h 349"/>
                      <a:gd name="T12" fmla="*/ 0 w 604"/>
                      <a:gd name="T13" fmla="*/ 0 h 349"/>
                      <a:gd name="T14" fmla="*/ 0 w 604"/>
                      <a:gd name="T15" fmla="*/ 0 h 349"/>
                      <a:gd name="T16" fmla="*/ 0 w 604"/>
                      <a:gd name="T17" fmla="*/ 0 h 3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04"/>
                      <a:gd name="T28" fmla="*/ 0 h 349"/>
                      <a:gd name="T29" fmla="*/ 604 w 604"/>
                      <a:gd name="T30" fmla="*/ 349 h 3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4" name="Freeform 48"/>
                  <p:cNvSpPr>
                    <a:spLocks noChangeArrowheads="1"/>
                  </p:cNvSpPr>
                  <p:nvPr/>
                </p:nvSpPr>
                <p:spPr bwMode="auto">
                  <a:xfrm rot="-3180000">
                    <a:off x="5924" y="482"/>
                    <a:ext cx="104" cy="192"/>
                  </a:xfrm>
                  <a:custGeom>
                    <a:avLst/>
                    <a:gdLst>
                      <a:gd name="T0" fmla="*/ 0 w 1064"/>
                      <a:gd name="T1" fmla="*/ 0 h 1230"/>
                      <a:gd name="T2" fmla="*/ 0 w 1064"/>
                      <a:gd name="T3" fmla="*/ 0 h 1230"/>
                      <a:gd name="T4" fmla="*/ 0 w 1064"/>
                      <a:gd name="T5" fmla="*/ 0 h 1230"/>
                      <a:gd name="T6" fmla="*/ 0 w 1064"/>
                      <a:gd name="T7" fmla="*/ 0 h 1230"/>
                      <a:gd name="T8" fmla="*/ 0 w 1064"/>
                      <a:gd name="T9" fmla="*/ 0 h 1230"/>
                      <a:gd name="T10" fmla="*/ 0 w 1064"/>
                      <a:gd name="T11" fmla="*/ 0 h 1230"/>
                      <a:gd name="T12" fmla="*/ 0 w 1064"/>
                      <a:gd name="T13" fmla="*/ 0 h 1230"/>
                      <a:gd name="T14" fmla="*/ 0 w 1064"/>
                      <a:gd name="T15" fmla="*/ 0 h 1230"/>
                      <a:gd name="T16" fmla="*/ 0 w 1064"/>
                      <a:gd name="T17" fmla="*/ 0 h 1230"/>
                      <a:gd name="T18" fmla="*/ 0 w 1064"/>
                      <a:gd name="T19" fmla="*/ 0 h 1230"/>
                      <a:gd name="T20" fmla="*/ 0 w 1064"/>
                      <a:gd name="T21" fmla="*/ 0 h 1230"/>
                      <a:gd name="T22" fmla="*/ 0 w 1064"/>
                      <a:gd name="T23" fmla="*/ 0 h 1230"/>
                      <a:gd name="T24" fmla="*/ 0 w 1064"/>
                      <a:gd name="T25" fmla="*/ 0 h 1230"/>
                      <a:gd name="T26" fmla="*/ 0 w 1064"/>
                      <a:gd name="T27" fmla="*/ 0 h 1230"/>
                      <a:gd name="T28" fmla="*/ 0 w 1064"/>
                      <a:gd name="T29" fmla="*/ 0 h 1230"/>
                      <a:gd name="T30" fmla="*/ 0 w 1064"/>
                      <a:gd name="T31" fmla="*/ 0 h 1230"/>
                      <a:gd name="T32" fmla="*/ 0 w 1064"/>
                      <a:gd name="T33" fmla="*/ 0 h 1230"/>
                      <a:gd name="T34" fmla="*/ 0 w 1064"/>
                      <a:gd name="T35" fmla="*/ 0 h 1230"/>
                      <a:gd name="T36" fmla="*/ 0 w 1064"/>
                      <a:gd name="T37" fmla="*/ 0 h 1230"/>
                      <a:gd name="T38" fmla="*/ 0 w 1064"/>
                      <a:gd name="T39" fmla="*/ 0 h 1230"/>
                      <a:gd name="T40" fmla="*/ 0 w 1064"/>
                      <a:gd name="T41" fmla="*/ 0 h 1230"/>
                      <a:gd name="T42" fmla="*/ 0 w 1064"/>
                      <a:gd name="T43" fmla="*/ 0 h 123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064"/>
                      <a:gd name="T67" fmla="*/ 0 h 1230"/>
                      <a:gd name="T68" fmla="*/ 1064 w 1064"/>
                      <a:gd name="T69" fmla="*/ 1230 h 123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5" name="Freeform 49"/>
                  <p:cNvSpPr>
                    <a:spLocks noChangeArrowheads="1"/>
                  </p:cNvSpPr>
                  <p:nvPr/>
                </p:nvSpPr>
                <p:spPr bwMode="auto">
                  <a:xfrm rot="-3180000">
                    <a:off x="5847" y="410"/>
                    <a:ext cx="194" cy="397"/>
                  </a:xfrm>
                  <a:custGeom>
                    <a:avLst/>
                    <a:gdLst>
                      <a:gd name="T0" fmla="*/ 0 w 2002"/>
                      <a:gd name="T1" fmla="*/ 0 h 2521"/>
                      <a:gd name="T2" fmla="*/ 0 w 2002"/>
                      <a:gd name="T3" fmla="*/ 0 h 2521"/>
                      <a:gd name="T4" fmla="*/ 0 w 2002"/>
                      <a:gd name="T5" fmla="*/ 0 h 2521"/>
                      <a:gd name="T6" fmla="*/ 0 w 2002"/>
                      <a:gd name="T7" fmla="*/ 0 h 2521"/>
                      <a:gd name="T8" fmla="*/ 0 w 2002"/>
                      <a:gd name="T9" fmla="*/ 0 h 2521"/>
                      <a:gd name="T10" fmla="*/ 0 w 2002"/>
                      <a:gd name="T11" fmla="*/ 0 h 25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02"/>
                      <a:gd name="T19" fmla="*/ 0 h 2521"/>
                      <a:gd name="T20" fmla="*/ 2002 w 2002"/>
                      <a:gd name="T21" fmla="*/ 2521 h 25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6" name="Freeform 50"/>
                  <p:cNvSpPr>
                    <a:spLocks noChangeArrowheads="1"/>
                  </p:cNvSpPr>
                  <p:nvPr/>
                </p:nvSpPr>
                <p:spPr bwMode="auto">
                  <a:xfrm rot="-3180000">
                    <a:off x="5875" y="320"/>
                    <a:ext cx="292" cy="594"/>
                  </a:xfrm>
                  <a:custGeom>
                    <a:avLst/>
                    <a:gdLst>
                      <a:gd name="T0" fmla="*/ 0 w 3007"/>
                      <a:gd name="T1" fmla="*/ 0 h 3771"/>
                      <a:gd name="T2" fmla="*/ 0 w 3007"/>
                      <a:gd name="T3" fmla="*/ 0 h 3771"/>
                      <a:gd name="T4" fmla="*/ 0 w 3007"/>
                      <a:gd name="T5" fmla="*/ 0 h 3771"/>
                      <a:gd name="T6" fmla="*/ 0 w 3007"/>
                      <a:gd name="T7" fmla="*/ 0 h 3771"/>
                      <a:gd name="T8" fmla="*/ 0 w 3007"/>
                      <a:gd name="T9" fmla="*/ 0 h 3771"/>
                      <a:gd name="T10" fmla="*/ 0 w 3007"/>
                      <a:gd name="T11" fmla="*/ 0 h 3771"/>
                      <a:gd name="T12" fmla="*/ 0 w 3007"/>
                      <a:gd name="T13" fmla="*/ 0 h 3771"/>
                      <a:gd name="T14" fmla="*/ 0 w 3007"/>
                      <a:gd name="T15" fmla="*/ 0 h 3771"/>
                      <a:gd name="T16" fmla="*/ 0 w 3007"/>
                      <a:gd name="T17" fmla="*/ 0 h 3771"/>
                      <a:gd name="T18" fmla="*/ 0 w 3007"/>
                      <a:gd name="T19" fmla="*/ 0 h 3771"/>
                      <a:gd name="T20" fmla="*/ 0 w 3007"/>
                      <a:gd name="T21" fmla="*/ 0 h 3771"/>
                      <a:gd name="T22" fmla="*/ 0 w 3007"/>
                      <a:gd name="T23" fmla="*/ 0 h 3771"/>
                      <a:gd name="T24" fmla="*/ 0 w 3007"/>
                      <a:gd name="T25" fmla="*/ 0 h 3771"/>
                      <a:gd name="T26" fmla="*/ 0 w 3007"/>
                      <a:gd name="T27" fmla="*/ 0 h 3771"/>
                      <a:gd name="T28" fmla="*/ 0 w 3007"/>
                      <a:gd name="T29" fmla="*/ 0 h 3771"/>
                      <a:gd name="T30" fmla="*/ 0 w 3007"/>
                      <a:gd name="T31" fmla="*/ 0 h 3771"/>
                      <a:gd name="T32" fmla="*/ 0 w 3007"/>
                      <a:gd name="T33" fmla="*/ 0 h 3771"/>
                      <a:gd name="T34" fmla="*/ 0 w 3007"/>
                      <a:gd name="T35" fmla="*/ 0 h 3771"/>
                      <a:gd name="T36" fmla="*/ 0 w 3007"/>
                      <a:gd name="T37" fmla="*/ 0 h 3771"/>
                      <a:gd name="T38" fmla="*/ 0 w 3007"/>
                      <a:gd name="T39" fmla="*/ 0 h 3771"/>
                      <a:gd name="T40" fmla="*/ 0 w 3007"/>
                      <a:gd name="T41" fmla="*/ 0 h 3771"/>
                      <a:gd name="T42" fmla="*/ 0 w 3007"/>
                      <a:gd name="T43" fmla="*/ 0 h 3771"/>
                      <a:gd name="T44" fmla="*/ 0 w 3007"/>
                      <a:gd name="T45" fmla="*/ 0 h 3771"/>
                      <a:gd name="T46" fmla="*/ 0 w 3007"/>
                      <a:gd name="T47" fmla="*/ 0 h 3771"/>
                      <a:gd name="T48" fmla="*/ 0 w 3007"/>
                      <a:gd name="T49" fmla="*/ 0 h 3771"/>
                      <a:gd name="T50" fmla="*/ 0 w 3007"/>
                      <a:gd name="T51" fmla="*/ 0 h 3771"/>
                      <a:gd name="T52" fmla="*/ 0 w 3007"/>
                      <a:gd name="T53" fmla="*/ 0 h 377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007"/>
                      <a:gd name="T82" fmla="*/ 0 h 3771"/>
                      <a:gd name="T83" fmla="*/ 3007 w 3007"/>
                      <a:gd name="T84" fmla="*/ 3771 h 377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7" name="Freeform 51"/>
                  <p:cNvSpPr>
                    <a:spLocks noChangeArrowheads="1"/>
                  </p:cNvSpPr>
                  <p:nvPr/>
                </p:nvSpPr>
                <p:spPr bwMode="auto">
                  <a:xfrm rot="-3180000">
                    <a:off x="6032" y="709"/>
                    <a:ext cx="64" cy="53"/>
                  </a:xfrm>
                  <a:custGeom>
                    <a:avLst/>
                    <a:gdLst>
                      <a:gd name="T0" fmla="*/ 0 w 673"/>
                      <a:gd name="T1" fmla="*/ 0 h 342"/>
                      <a:gd name="T2" fmla="*/ 0 w 673"/>
                      <a:gd name="T3" fmla="*/ 0 h 342"/>
                      <a:gd name="T4" fmla="*/ 0 w 673"/>
                      <a:gd name="T5" fmla="*/ 0 h 342"/>
                      <a:gd name="T6" fmla="*/ 0 w 673"/>
                      <a:gd name="T7" fmla="*/ 0 h 342"/>
                      <a:gd name="T8" fmla="*/ 0 w 673"/>
                      <a:gd name="T9" fmla="*/ 0 h 342"/>
                      <a:gd name="T10" fmla="*/ 0 w 673"/>
                      <a:gd name="T11" fmla="*/ 0 h 342"/>
                      <a:gd name="T12" fmla="*/ 0 w 673"/>
                      <a:gd name="T13" fmla="*/ 0 h 342"/>
                      <a:gd name="T14" fmla="*/ 0 w 673"/>
                      <a:gd name="T15" fmla="*/ 0 h 34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73"/>
                      <a:gd name="T25" fmla="*/ 0 h 342"/>
                      <a:gd name="T26" fmla="*/ 673 w 673"/>
                      <a:gd name="T27" fmla="*/ 342 h 34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8" name="Freeform 52"/>
                  <p:cNvSpPr>
                    <a:spLocks noChangeArrowheads="1"/>
                  </p:cNvSpPr>
                  <p:nvPr/>
                </p:nvSpPr>
                <p:spPr bwMode="auto">
                  <a:xfrm rot="-3180000">
                    <a:off x="6014" y="672"/>
                    <a:ext cx="69" cy="62"/>
                  </a:xfrm>
                  <a:custGeom>
                    <a:avLst/>
                    <a:gdLst>
                      <a:gd name="T0" fmla="*/ 0 w 716"/>
                      <a:gd name="T1" fmla="*/ 0 h 403"/>
                      <a:gd name="T2" fmla="*/ 0 w 716"/>
                      <a:gd name="T3" fmla="*/ 0 h 403"/>
                      <a:gd name="T4" fmla="*/ 0 w 716"/>
                      <a:gd name="T5" fmla="*/ 0 h 403"/>
                      <a:gd name="T6" fmla="*/ 0 w 716"/>
                      <a:gd name="T7" fmla="*/ 0 h 403"/>
                      <a:gd name="T8" fmla="*/ 0 w 716"/>
                      <a:gd name="T9" fmla="*/ 0 h 403"/>
                      <a:gd name="T10" fmla="*/ 0 w 716"/>
                      <a:gd name="T11" fmla="*/ 0 h 403"/>
                      <a:gd name="T12" fmla="*/ 0 w 716"/>
                      <a:gd name="T13" fmla="*/ 0 h 403"/>
                      <a:gd name="T14" fmla="*/ 0 w 716"/>
                      <a:gd name="T15" fmla="*/ 0 h 40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6"/>
                      <a:gd name="T25" fmla="*/ 0 h 403"/>
                      <a:gd name="T26" fmla="*/ 716 w 716"/>
                      <a:gd name="T27" fmla="*/ 403 h 40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9" name="Freeform 53"/>
                  <p:cNvSpPr>
                    <a:spLocks noChangeArrowheads="1"/>
                  </p:cNvSpPr>
                  <p:nvPr/>
                </p:nvSpPr>
                <p:spPr bwMode="auto">
                  <a:xfrm rot="-3180000">
                    <a:off x="5895" y="442"/>
                    <a:ext cx="69" cy="64"/>
                  </a:xfrm>
                  <a:custGeom>
                    <a:avLst/>
                    <a:gdLst>
                      <a:gd name="T0" fmla="*/ 0 w 717"/>
                      <a:gd name="T1" fmla="*/ 0 h 411"/>
                      <a:gd name="T2" fmla="*/ 0 w 717"/>
                      <a:gd name="T3" fmla="*/ 0 h 411"/>
                      <a:gd name="T4" fmla="*/ 0 w 717"/>
                      <a:gd name="T5" fmla="*/ 0 h 411"/>
                      <a:gd name="T6" fmla="*/ 0 w 717"/>
                      <a:gd name="T7" fmla="*/ 0 h 411"/>
                      <a:gd name="T8" fmla="*/ 0 w 717"/>
                      <a:gd name="T9" fmla="*/ 0 h 411"/>
                      <a:gd name="T10" fmla="*/ 0 w 717"/>
                      <a:gd name="T11" fmla="*/ 0 h 411"/>
                      <a:gd name="T12" fmla="*/ 0 w 717"/>
                      <a:gd name="T13" fmla="*/ 0 h 411"/>
                      <a:gd name="T14" fmla="*/ 0 w 717"/>
                      <a:gd name="T15" fmla="*/ 0 h 41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17"/>
                      <a:gd name="T25" fmla="*/ 0 h 411"/>
                      <a:gd name="T26" fmla="*/ 717 w 717"/>
                      <a:gd name="T27" fmla="*/ 411 h 41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50" name="Freeform 54"/>
                  <p:cNvSpPr>
                    <a:spLocks noChangeArrowheads="1"/>
                  </p:cNvSpPr>
                  <p:nvPr/>
                </p:nvSpPr>
                <p:spPr bwMode="auto">
                  <a:xfrm rot="-3180000">
                    <a:off x="5879" y="417"/>
                    <a:ext cx="68" cy="60"/>
                  </a:xfrm>
                  <a:custGeom>
                    <a:avLst/>
                    <a:gdLst>
                      <a:gd name="T0" fmla="*/ 0 w 709"/>
                      <a:gd name="T1" fmla="*/ 0 h 386"/>
                      <a:gd name="T2" fmla="*/ 0 w 709"/>
                      <a:gd name="T3" fmla="*/ 0 h 386"/>
                      <a:gd name="T4" fmla="*/ 0 w 709"/>
                      <a:gd name="T5" fmla="*/ 0 h 386"/>
                      <a:gd name="T6" fmla="*/ 0 w 709"/>
                      <a:gd name="T7" fmla="*/ 0 h 386"/>
                      <a:gd name="T8" fmla="*/ 0 w 709"/>
                      <a:gd name="T9" fmla="*/ 0 h 386"/>
                      <a:gd name="T10" fmla="*/ 0 w 709"/>
                      <a:gd name="T11" fmla="*/ 0 h 386"/>
                      <a:gd name="T12" fmla="*/ 0 w 709"/>
                      <a:gd name="T13" fmla="*/ 0 h 386"/>
                      <a:gd name="T14" fmla="*/ 0 w 709"/>
                      <a:gd name="T15" fmla="*/ 0 h 38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09"/>
                      <a:gd name="T25" fmla="*/ 0 h 386"/>
                      <a:gd name="T26" fmla="*/ 709 w 709"/>
                      <a:gd name="T27" fmla="*/ 386 h 38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040" name="Line 55"/>
              <p:cNvSpPr>
                <a:spLocks noChangeShapeType="1"/>
              </p:cNvSpPr>
              <p:nvPr/>
            </p:nvSpPr>
            <p:spPr bwMode="auto">
              <a:xfrm>
                <a:off x="5839" y="397"/>
                <a:ext cx="18" cy="37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89265" y="6583680"/>
            <a:ext cx="530014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kumimoji="0" lang="en-US" altLang="ja-JP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CSC.T363 Computer Architecture</a:t>
            </a:r>
            <a:r>
              <a:rPr kumimoji="0" lang="en-US" altLang="ja-JP" sz="100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0" lang="en-US" altLang="ja-JP" sz="1000" dirty="0">
                <a:solidFill>
                  <a:schemeClr val="bg1">
                    <a:lumMod val="50000"/>
                  </a:schemeClr>
                </a:solidFill>
              </a:rPr>
              <a:t>Department of Computer </a:t>
            </a:r>
            <a:r>
              <a:rPr kumimoji="0" lang="en-US" altLang="ja-JP" sz="1000">
                <a:solidFill>
                  <a:schemeClr val="bg1">
                    <a:lumMod val="50000"/>
                  </a:schemeClr>
                </a:solidFill>
              </a:rPr>
              <a:t>Science,</a:t>
            </a:r>
            <a:r>
              <a:rPr kumimoji="0" lang="ja-JP" altLang="en-US" sz="1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0" lang="en-US" altLang="ja-JP" sz="1000">
                <a:solidFill>
                  <a:schemeClr val="bg1">
                    <a:lumMod val="50000"/>
                  </a:schemeClr>
                </a:solidFill>
              </a:rPr>
              <a:t>Science Tokyo</a:t>
            </a:r>
            <a:endParaRPr kumimoji="0"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Comic Sans MS" pitchFamily="64" charset="0"/>
          <a:ea typeface="ＭＳ Ｐゴシック" pitchFamily="48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Comic Sans MS" pitchFamily="64" charset="0"/>
          <a:ea typeface="ＭＳ Ｐゴシック" pitchFamily="48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Comic Sans MS" pitchFamily="64" charset="0"/>
          <a:ea typeface="ＭＳ Ｐゴシック" pitchFamily="48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Comic Sans MS" pitchFamily="64" charset="0"/>
          <a:ea typeface="ＭＳ Ｐゴシック" pitchFamily="48" charset="-128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itchFamily="64" charset="0"/>
          <a:ea typeface="ＭＳ Ｐゴシック" pitchFamily="48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itchFamily="64" charset="0"/>
          <a:ea typeface="ＭＳ Ｐゴシック" pitchFamily="48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itchFamily="64" charset="0"/>
          <a:ea typeface="ＭＳ Ｐゴシック" pitchFamily="48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itchFamily="64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reeform 1"/>
          <p:cNvSpPr>
            <a:spLocks noChangeArrowheads="1"/>
          </p:cNvSpPr>
          <p:nvPr/>
        </p:nvSpPr>
        <p:spPr bwMode="auto">
          <a:xfrm>
            <a:off x="74613" y="188913"/>
            <a:ext cx="9637712" cy="6604000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85"/>
              <a:gd name="T19" fmla="*/ 0 h 3619"/>
              <a:gd name="T20" fmla="*/ 3985 w 3985"/>
              <a:gd name="T21" fmla="*/ 3619 h 36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gradFill rotWithShape="0">
            <a:gsLst>
              <a:gs pos="0">
                <a:srgbClr val="00B200"/>
              </a:gs>
              <a:gs pos="100000">
                <a:srgbClr val="C9EFC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271463" y="188913"/>
            <a:ext cx="3571875" cy="1509712"/>
            <a:chOff x="171" y="119"/>
            <a:chExt cx="2250" cy="951"/>
          </a:xfrm>
        </p:grpSpPr>
        <p:sp>
          <p:nvSpPr>
            <p:cNvPr id="74772" name="Freeform 3"/>
            <p:cNvSpPr>
              <a:spLocks noChangeArrowheads="1"/>
            </p:cNvSpPr>
            <p:nvPr/>
          </p:nvSpPr>
          <p:spPr bwMode="auto">
            <a:xfrm>
              <a:off x="222" y="144"/>
              <a:ext cx="2121" cy="861"/>
            </a:xfrm>
            <a:custGeom>
              <a:avLst/>
              <a:gdLst>
                <a:gd name="T0" fmla="*/ 2147483647 w 794"/>
                <a:gd name="T1" fmla="*/ 2147483647 h 414"/>
                <a:gd name="T2" fmla="*/ 2147483647 w 794"/>
                <a:gd name="T3" fmla="*/ 2147483647 h 414"/>
                <a:gd name="T4" fmla="*/ 2147483647 w 794"/>
                <a:gd name="T5" fmla="*/ 2147483647 h 414"/>
                <a:gd name="T6" fmla="*/ 2147483647 w 794"/>
                <a:gd name="T7" fmla="*/ 0 h 414"/>
                <a:gd name="T8" fmla="*/ 2147483647 w 794"/>
                <a:gd name="T9" fmla="*/ 2147483647 h 414"/>
                <a:gd name="T10" fmla="*/ 0 w 794"/>
                <a:gd name="T11" fmla="*/ 2147483647 h 414"/>
                <a:gd name="T12" fmla="*/ 2147483647 w 794"/>
                <a:gd name="T13" fmla="*/ 2147483647 h 414"/>
                <a:gd name="T14" fmla="*/ 2147483647 w 794"/>
                <a:gd name="T15" fmla="*/ 2147483647 h 414"/>
                <a:gd name="T16" fmla="*/ 2147483647 w 794"/>
                <a:gd name="T17" fmla="*/ 2147483647 h 414"/>
                <a:gd name="T18" fmla="*/ 2147483647 w 794"/>
                <a:gd name="T19" fmla="*/ 2147483647 h 414"/>
                <a:gd name="T20" fmla="*/ 2147483647 w 794"/>
                <a:gd name="T21" fmla="*/ 2147483647 h 414"/>
                <a:gd name="T22" fmla="*/ 2147483647 w 794"/>
                <a:gd name="T23" fmla="*/ 214748364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4"/>
                <a:gd name="T37" fmla="*/ 0 h 414"/>
                <a:gd name="T38" fmla="*/ 794 w 794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773" name="Freeform 4"/>
            <p:cNvSpPr>
              <a:spLocks noChangeArrowheads="1"/>
            </p:cNvSpPr>
            <p:nvPr/>
          </p:nvSpPr>
          <p:spPr bwMode="auto">
            <a:xfrm>
              <a:off x="212" y="215"/>
              <a:ext cx="2116" cy="855"/>
            </a:xfrm>
            <a:custGeom>
              <a:avLst/>
              <a:gdLst>
                <a:gd name="T0" fmla="*/ 81816713 w 1586"/>
                <a:gd name="T1" fmla="*/ 0 h 821"/>
                <a:gd name="T2" fmla="*/ 794665210 w 1586"/>
                <a:gd name="T3" fmla="*/ 775550 h 821"/>
                <a:gd name="T4" fmla="*/ 852532588 w 1586"/>
                <a:gd name="T5" fmla="*/ 953437 h 821"/>
                <a:gd name="T6" fmla="*/ 946989914 w 1586"/>
                <a:gd name="T7" fmla="*/ 1183410 h 821"/>
                <a:gd name="T8" fmla="*/ 934462167 w 1586"/>
                <a:gd name="T9" fmla="*/ 1226888 h 821"/>
                <a:gd name="T10" fmla="*/ 805864552 w 1586"/>
                <a:gd name="T11" fmla="*/ 1175927 h 821"/>
                <a:gd name="T12" fmla="*/ 683514744 w 1586"/>
                <a:gd name="T13" fmla="*/ 1212029 h 821"/>
                <a:gd name="T14" fmla="*/ 24716534 w 1586"/>
                <a:gd name="T15" fmla="*/ 446544 h 821"/>
                <a:gd name="T16" fmla="*/ 0 w 1586"/>
                <a:gd name="T17" fmla="*/ 224232 h 821"/>
                <a:gd name="T18" fmla="*/ 27406948 w 1586"/>
                <a:gd name="T19" fmla="*/ 47270 h 821"/>
                <a:gd name="T20" fmla="*/ 81816713 w 1586"/>
                <a:gd name="T21" fmla="*/ 0 h 821"/>
                <a:gd name="T22" fmla="*/ 818167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6"/>
                <a:gd name="T37" fmla="*/ 0 h 821"/>
                <a:gd name="T38" fmla="*/ 1586 w 1586"/>
                <a:gd name="T39" fmla="*/ 821 h 8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774" name="Freeform 5"/>
            <p:cNvSpPr>
              <a:spLocks noChangeArrowheads="1"/>
            </p:cNvSpPr>
            <p:nvPr/>
          </p:nvSpPr>
          <p:spPr bwMode="auto">
            <a:xfrm>
              <a:off x="502" y="286"/>
              <a:ext cx="1403" cy="780"/>
            </a:xfrm>
            <a:custGeom>
              <a:avLst/>
              <a:gdLst>
                <a:gd name="T0" fmla="*/ 0 w 1049"/>
                <a:gd name="T1" fmla="*/ 545112 h 747"/>
                <a:gd name="T2" fmla="*/ 607793515 w 1049"/>
                <a:gd name="T3" fmla="*/ 1254066 h 747"/>
                <a:gd name="T4" fmla="*/ 619098783 w 1049"/>
                <a:gd name="T5" fmla="*/ 896570 h 747"/>
                <a:gd name="T6" fmla="*/ 691600655 w 1049"/>
                <a:gd name="T7" fmla="*/ 708732 h 747"/>
                <a:gd name="T8" fmla="*/ 51416368 w 1049"/>
                <a:gd name="T9" fmla="*/ 0 h 747"/>
                <a:gd name="T10" fmla="*/ 0 w 1049"/>
                <a:gd name="T11" fmla="*/ 212373 h 747"/>
                <a:gd name="T12" fmla="*/ 0 w 1049"/>
                <a:gd name="T13" fmla="*/ 545112 h 747"/>
                <a:gd name="T14" fmla="*/ 0 w 1049"/>
                <a:gd name="T15" fmla="*/ 54511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9"/>
                <a:gd name="T25" fmla="*/ 0 h 747"/>
                <a:gd name="T26" fmla="*/ 1049 w 1049"/>
                <a:gd name="T27" fmla="*/ 747 h 7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4775" name="Group 6"/>
            <p:cNvGrpSpPr>
              <a:grpSpLocks/>
            </p:cNvGrpSpPr>
            <p:nvPr/>
          </p:nvGrpSpPr>
          <p:grpSpPr bwMode="auto">
            <a:xfrm>
              <a:off x="171" y="119"/>
              <a:ext cx="2250" cy="918"/>
              <a:chOff x="171" y="119"/>
              <a:chExt cx="2250" cy="918"/>
            </a:xfrm>
          </p:grpSpPr>
          <p:sp>
            <p:nvSpPr>
              <p:cNvPr id="74776" name="Freeform 7"/>
              <p:cNvSpPr>
                <a:spLocks noChangeArrowheads="1"/>
              </p:cNvSpPr>
              <p:nvPr/>
            </p:nvSpPr>
            <p:spPr bwMode="auto">
              <a:xfrm>
                <a:off x="1947" y="787"/>
                <a:ext cx="199" cy="181"/>
              </a:xfrm>
              <a:custGeom>
                <a:avLst/>
                <a:gdLst>
                  <a:gd name="T0" fmla="*/ 61690752 w 150"/>
                  <a:gd name="T1" fmla="*/ 0 h 173"/>
                  <a:gd name="T2" fmla="*/ 22707391 w 150"/>
                  <a:gd name="T3" fmla="*/ 136002 h 173"/>
                  <a:gd name="T4" fmla="*/ 0 w 150"/>
                  <a:gd name="T5" fmla="*/ 354789 h 173"/>
                  <a:gd name="T6" fmla="*/ 44887336 w 150"/>
                  <a:gd name="T7" fmla="*/ 327904 h 173"/>
                  <a:gd name="T8" fmla="*/ 57823544 w 150"/>
                  <a:gd name="T9" fmla="*/ 173239 h 173"/>
                  <a:gd name="T10" fmla="*/ 84373708 w 150"/>
                  <a:gd name="T11" fmla="*/ 55014 h 173"/>
                  <a:gd name="T12" fmla="*/ 61690752 w 150"/>
                  <a:gd name="T13" fmla="*/ 0 h 173"/>
                  <a:gd name="T14" fmla="*/ 61690752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0"/>
                  <a:gd name="T25" fmla="*/ 0 h 173"/>
                  <a:gd name="T26" fmla="*/ 150 w 150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77" name="Freeform 8"/>
              <p:cNvSpPr>
                <a:spLocks noChangeArrowheads="1"/>
              </p:cNvSpPr>
              <p:nvPr/>
            </p:nvSpPr>
            <p:spPr bwMode="auto">
              <a:xfrm>
                <a:off x="171" y="119"/>
                <a:ext cx="2250" cy="918"/>
              </a:xfrm>
              <a:custGeom>
                <a:avLst/>
                <a:gdLst>
                  <a:gd name="T0" fmla="*/ 98349949 w 1684"/>
                  <a:gd name="T1" fmla="*/ 0 h 880"/>
                  <a:gd name="T2" fmla="*/ 39763430 w 1684"/>
                  <a:gd name="T3" fmla="*/ 82581 h 880"/>
                  <a:gd name="T4" fmla="*/ 0 w 1684"/>
                  <a:gd name="T5" fmla="*/ 330166 h 880"/>
                  <a:gd name="T6" fmla="*/ 42413351 w 1684"/>
                  <a:gd name="T7" fmla="*/ 569378 h 880"/>
                  <a:gd name="T8" fmla="*/ 745479887 w 1684"/>
                  <a:gd name="T9" fmla="*/ 1375460 h 880"/>
                  <a:gd name="T10" fmla="*/ 896934469 w 1684"/>
                  <a:gd name="T11" fmla="*/ 1325278 h 880"/>
                  <a:gd name="T12" fmla="*/ 1019662568 w 1684"/>
                  <a:gd name="T13" fmla="*/ 1396208 h 880"/>
                  <a:gd name="T14" fmla="*/ 1062245714 w 1684"/>
                  <a:gd name="T15" fmla="*/ 1283500 h 880"/>
                  <a:gd name="T16" fmla="*/ 947332830 w 1684"/>
                  <a:gd name="T17" fmla="*/ 1053124 h 880"/>
                  <a:gd name="T18" fmla="*/ 900642101 w 1684"/>
                  <a:gd name="T19" fmla="*/ 813188 h 880"/>
                  <a:gd name="T20" fmla="*/ 863792924 w 1684"/>
                  <a:gd name="T21" fmla="*/ 836251 h 880"/>
                  <a:gd name="T22" fmla="*/ 907574188 w 1684"/>
                  <a:gd name="T23" fmla="*/ 1053124 h 880"/>
                  <a:gd name="T24" fmla="*/ 995352296 w 1684"/>
                  <a:gd name="T25" fmla="*/ 1284389 h 880"/>
                  <a:gd name="T26" fmla="*/ 891373310 w 1684"/>
                  <a:gd name="T27" fmla="*/ 1248907 h 880"/>
                  <a:gd name="T28" fmla="*/ 768771786 w 1684"/>
                  <a:gd name="T29" fmla="*/ 1290129 h 880"/>
                  <a:gd name="T30" fmla="*/ 791462030 w 1684"/>
                  <a:gd name="T31" fmla="*/ 1030599 h 880"/>
                  <a:gd name="T32" fmla="*/ 844029484 w 1684"/>
                  <a:gd name="T33" fmla="*/ 853742 h 880"/>
                  <a:gd name="T34" fmla="*/ 782490314 w 1684"/>
                  <a:gd name="T35" fmla="*/ 875777 h 880"/>
                  <a:gd name="T36" fmla="*/ 734781793 w 1684"/>
                  <a:gd name="T37" fmla="*/ 1044847 h 880"/>
                  <a:gd name="T38" fmla="*/ 718567621 w 1684"/>
                  <a:gd name="T39" fmla="*/ 1255435 h 880"/>
                  <a:gd name="T40" fmla="*/ 67570808 w 1684"/>
                  <a:gd name="T41" fmla="*/ 491739 h 880"/>
                  <a:gd name="T42" fmla="*/ 50309877 w 1684"/>
                  <a:gd name="T43" fmla="*/ 340602 h 880"/>
                  <a:gd name="T44" fmla="*/ 64936166 w 1684"/>
                  <a:gd name="T45" fmla="*/ 151679 h 880"/>
                  <a:gd name="T46" fmla="*/ 136656822 w 1684"/>
                  <a:gd name="T47" fmla="*/ 0 h 880"/>
                  <a:gd name="T48" fmla="*/ 98349949 w 1684"/>
                  <a:gd name="T49" fmla="*/ 0 h 880"/>
                  <a:gd name="T50" fmla="*/ 98349949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84"/>
                  <a:gd name="T79" fmla="*/ 0 h 880"/>
                  <a:gd name="T80" fmla="*/ 1684 w 1684"/>
                  <a:gd name="T81" fmla="*/ 880 h 8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78" name="Freeform 9"/>
              <p:cNvSpPr>
                <a:spLocks noChangeArrowheads="1"/>
              </p:cNvSpPr>
              <p:nvPr/>
            </p:nvSpPr>
            <p:spPr bwMode="auto">
              <a:xfrm>
                <a:off x="361" y="128"/>
                <a:ext cx="1588" cy="520"/>
              </a:xfrm>
              <a:custGeom>
                <a:avLst/>
                <a:gdLst>
                  <a:gd name="T0" fmla="*/ 62687042 w 1190"/>
                  <a:gd name="T1" fmla="*/ 0 h 500"/>
                  <a:gd name="T2" fmla="*/ 745086026 w 1190"/>
                  <a:gd name="T3" fmla="*/ 757744 h 500"/>
                  <a:gd name="T4" fmla="*/ 673247922 w 1190"/>
                  <a:gd name="T5" fmla="*/ 773129 h 500"/>
                  <a:gd name="T6" fmla="*/ 0 w 1190"/>
                  <a:gd name="T7" fmla="*/ 41700 h 500"/>
                  <a:gd name="T8" fmla="*/ 62687042 w 1190"/>
                  <a:gd name="T9" fmla="*/ 0 h 500"/>
                  <a:gd name="T10" fmla="*/ 626870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0"/>
                  <a:gd name="T19" fmla="*/ 0 h 500"/>
                  <a:gd name="T20" fmla="*/ 1190 w 1190"/>
                  <a:gd name="T21" fmla="*/ 500 h 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79" name="Freeform 10"/>
              <p:cNvSpPr>
                <a:spLocks noChangeArrowheads="1"/>
              </p:cNvSpPr>
              <p:nvPr/>
            </p:nvSpPr>
            <p:spPr bwMode="auto">
              <a:xfrm>
                <a:off x="441" y="207"/>
                <a:ext cx="213" cy="347"/>
              </a:xfrm>
              <a:custGeom>
                <a:avLst/>
                <a:gdLst>
                  <a:gd name="T0" fmla="*/ 75700388 w 160"/>
                  <a:gd name="T1" fmla="*/ 0 h 335"/>
                  <a:gd name="T2" fmla="*/ 12395918 w 160"/>
                  <a:gd name="T3" fmla="*/ 144136 h 335"/>
                  <a:gd name="T4" fmla="*/ 0 w 160"/>
                  <a:gd name="T5" fmla="*/ 310514 h 335"/>
                  <a:gd name="T6" fmla="*/ 21722800 w 160"/>
                  <a:gd name="T7" fmla="*/ 424425 h 335"/>
                  <a:gd name="T8" fmla="*/ 61037954 w 160"/>
                  <a:gd name="T9" fmla="*/ 452562 h 335"/>
                  <a:gd name="T10" fmla="*/ 49556790 w 160"/>
                  <a:gd name="T11" fmla="*/ 207303 h 335"/>
                  <a:gd name="T12" fmla="*/ 104130672 w 160"/>
                  <a:gd name="T13" fmla="*/ 23603 h 335"/>
                  <a:gd name="T14" fmla="*/ 75700388 w 160"/>
                  <a:gd name="T15" fmla="*/ 0 h 335"/>
                  <a:gd name="T16" fmla="*/ 7570038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0"/>
                  <a:gd name="T28" fmla="*/ 0 h 335"/>
                  <a:gd name="T29" fmla="*/ 160 w 160"/>
                  <a:gd name="T30" fmla="*/ 335 h 3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80" name="Freeform 11"/>
              <p:cNvSpPr>
                <a:spLocks noChangeArrowheads="1"/>
              </p:cNvSpPr>
              <p:nvPr/>
            </p:nvSpPr>
            <p:spPr bwMode="auto">
              <a:xfrm>
                <a:off x="853" y="449"/>
                <a:ext cx="651" cy="308"/>
              </a:xfrm>
              <a:custGeom>
                <a:avLst/>
                <a:gdLst>
                  <a:gd name="T0" fmla="*/ 8113185 w 489"/>
                  <a:gd name="T1" fmla="*/ 56084 h 296"/>
                  <a:gd name="T2" fmla="*/ 90424399 w 489"/>
                  <a:gd name="T3" fmla="*/ 108245 h 296"/>
                  <a:gd name="T4" fmla="*/ 183481352 w 489"/>
                  <a:gd name="T5" fmla="*/ 223811 h 296"/>
                  <a:gd name="T6" fmla="*/ 249188588 w 489"/>
                  <a:gd name="T7" fmla="*/ 396920 h 296"/>
                  <a:gd name="T8" fmla="*/ 184591951 w 489"/>
                  <a:gd name="T9" fmla="*/ 375323 h 296"/>
                  <a:gd name="T10" fmla="*/ 78490782 w 489"/>
                  <a:gd name="T11" fmla="*/ 238510 h 296"/>
                  <a:gd name="T12" fmla="*/ 28245687 w 489"/>
                  <a:gd name="T13" fmla="*/ 130479 h 296"/>
                  <a:gd name="T14" fmla="*/ 60414351 w 489"/>
                  <a:gd name="T15" fmla="*/ 265886 h 296"/>
                  <a:gd name="T16" fmla="*/ 153981839 w 489"/>
                  <a:gd name="T17" fmla="*/ 440015 h 296"/>
                  <a:gd name="T18" fmla="*/ 263746024 w 489"/>
                  <a:gd name="T19" fmla="*/ 484128 h 296"/>
                  <a:gd name="T20" fmla="*/ 276825542 w 489"/>
                  <a:gd name="T21" fmla="*/ 365400 h 296"/>
                  <a:gd name="T22" fmla="*/ 223117474 w 489"/>
                  <a:gd name="T23" fmla="*/ 196490 h 296"/>
                  <a:gd name="T24" fmla="*/ 96142321 w 489"/>
                  <a:gd name="T25" fmla="*/ 28300 h 296"/>
                  <a:gd name="T26" fmla="*/ 0 w 489"/>
                  <a:gd name="T27" fmla="*/ 0 h 296"/>
                  <a:gd name="T28" fmla="*/ 8113185 w 489"/>
                  <a:gd name="T29" fmla="*/ 56084 h 296"/>
                  <a:gd name="T30" fmla="*/ 8113185 w 489"/>
                  <a:gd name="T31" fmla="*/ 5608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9"/>
                  <a:gd name="T49" fmla="*/ 0 h 296"/>
                  <a:gd name="T50" fmla="*/ 489 w 489"/>
                  <a:gd name="T51" fmla="*/ 296 h 2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74756" name="Group 12"/>
          <p:cNvGrpSpPr>
            <a:grpSpLocks/>
          </p:cNvGrpSpPr>
          <p:nvPr/>
        </p:nvGrpSpPr>
        <p:grpSpPr bwMode="auto">
          <a:xfrm>
            <a:off x="8645525" y="4308475"/>
            <a:ext cx="1012825" cy="1179513"/>
            <a:chOff x="5446" y="2714"/>
            <a:chExt cx="638" cy="743"/>
          </a:xfrm>
        </p:grpSpPr>
        <p:sp>
          <p:nvSpPr>
            <p:cNvPr id="74763" name="Freeform 13"/>
            <p:cNvSpPr>
              <a:spLocks noChangeArrowheads="1"/>
            </p:cNvSpPr>
            <p:nvPr/>
          </p:nvSpPr>
          <p:spPr bwMode="auto">
            <a:xfrm rot="7320000">
              <a:off x="5456" y="2924"/>
              <a:ext cx="628" cy="316"/>
            </a:xfrm>
            <a:custGeom>
              <a:avLst/>
              <a:gdLst>
                <a:gd name="T0" fmla="*/ 2 w 794"/>
                <a:gd name="T1" fmla="*/ 1 h 414"/>
                <a:gd name="T2" fmla="*/ 2 w 794"/>
                <a:gd name="T3" fmla="*/ 1 h 414"/>
                <a:gd name="T4" fmla="*/ 2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2 w 794"/>
                <a:gd name="T15" fmla="*/ 1 h 414"/>
                <a:gd name="T16" fmla="*/ 2 w 794"/>
                <a:gd name="T17" fmla="*/ 1 h 414"/>
                <a:gd name="T18" fmla="*/ 2 w 794"/>
                <a:gd name="T19" fmla="*/ 1 h 414"/>
                <a:gd name="T20" fmla="*/ 2 w 794"/>
                <a:gd name="T21" fmla="*/ 1 h 414"/>
                <a:gd name="T22" fmla="*/ 2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4"/>
                <a:gd name="T37" fmla="*/ 0 h 414"/>
                <a:gd name="T38" fmla="*/ 794 w 794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764" name="Freeform 14"/>
            <p:cNvSpPr>
              <a:spLocks noChangeArrowheads="1"/>
            </p:cNvSpPr>
            <p:nvPr/>
          </p:nvSpPr>
          <p:spPr bwMode="auto">
            <a:xfrm rot="7320000">
              <a:off x="5439" y="2909"/>
              <a:ext cx="626" cy="315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6"/>
                <a:gd name="T37" fmla="*/ 0 h 821"/>
                <a:gd name="T38" fmla="*/ 1586 w 1586"/>
                <a:gd name="T39" fmla="*/ 821 h 8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765" name="Freeform 15"/>
            <p:cNvSpPr>
              <a:spLocks noChangeArrowheads="1"/>
            </p:cNvSpPr>
            <p:nvPr/>
          </p:nvSpPr>
          <p:spPr bwMode="auto">
            <a:xfrm rot="7320000">
              <a:off x="5545" y="2903"/>
              <a:ext cx="415" cy="288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9"/>
                <a:gd name="T25" fmla="*/ 0 h 747"/>
                <a:gd name="T26" fmla="*/ 1049 w 1049"/>
                <a:gd name="T27" fmla="*/ 747 h 7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4766" name="Group 16"/>
            <p:cNvGrpSpPr>
              <a:grpSpLocks/>
            </p:cNvGrpSpPr>
            <p:nvPr/>
          </p:nvGrpSpPr>
          <p:grpSpPr bwMode="auto">
            <a:xfrm>
              <a:off x="5446" y="2714"/>
              <a:ext cx="638" cy="743"/>
              <a:chOff x="5446" y="2714"/>
              <a:chExt cx="638" cy="743"/>
            </a:xfrm>
          </p:grpSpPr>
          <p:sp>
            <p:nvSpPr>
              <p:cNvPr id="74767" name="Freeform 17"/>
              <p:cNvSpPr>
                <a:spLocks noChangeArrowheads="1"/>
              </p:cNvSpPr>
              <p:nvPr/>
            </p:nvSpPr>
            <p:spPr bwMode="auto">
              <a:xfrm rot="7320000">
                <a:off x="5515" y="3188"/>
                <a:ext cx="58" cy="65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0"/>
                  <a:gd name="T25" fmla="*/ 0 h 173"/>
                  <a:gd name="T26" fmla="*/ 150 w 150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68" name="Freeform 18"/>
              <p:cNvSpPr>
                <a:spLocks noChangeArrowheads="1"/>
              </p:cNvSpPr>
              <p:nvPr/>
            </p:nvSpPr>
            <p:spPr bwMode="auto">
              <a:xfrm rot="7320000">
                <a:off x="5434" y="2917"/>
                <a:ext cx="666" cy="336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84"/>
                  <a:gd name="T79" fmla="*/ 0 h 880"/>
                  <a:gd name="T80" fmla="*/ 1684 w 1684"/>
                  <a:gd name="T81" fmla="*/ 880 h 88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69" name="Freeform 19"/>
              <p:cNvSpPr>
                <a:spLocks noChangeArrowheads="1"/>
              </p:cNvSpPr>
              <p:nvPr/>
            </p:nvSpPr>
            <p:spPr bwMode="auto">
              <a:xfrm rot="7320000">
                <a:off x="5615" y="2991"/>
                <a:ext cx="471" cy="187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0"/>
                  <a:gd name="T19" fmla="*/ 0 h 500"/>
                  <a:gd name="T20" fmla="*/ 1190 w 1190"/>
                  <a:gd name="T21" fmla="*/ 500 h 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70" name="Freeform 20"/>
              <p:cNvSpPr>
                <a:spLocks noChangeArrowheads="1"/>
              </p:cNvSpPr>
              <p:nvPr/>
            </p:nvSpPr>
            <p:spPr bwMode="auto">
              <a:xfrm rot="7320000">
                <a:off x="5925" y="2867"/>
                <a:ext cx="62" cy="127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0"/>
                  <a:gd name="T28" fmla="*/ 0 h 335"/>
                  <a:gd name="T29" fmla="*/ 160 w 160"/>
                  <a:gd name="T30" fmla="*/ 335 h 3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4771" name="Freeform 21"/>
              <p:cNvSpPr>
                <a:spLocks noChangeArrowheads="1"/>
              </p:cNvSpPr>
              <p:nvPr/>
            </p:nvSpPr>
            <p:spPr bwMode="auto">
              <a:xfrm rot="7320000">
                <a:off x="5684" y="2993"/>
                <a:ext cx="192" cy="111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9"/>
                  <a:gd name="T49" fmla="*/ 0 h 296"/>
                  <a:gd name="T50" fmla="*/ 489 w 489"/>
                  <a:gd name="T51" fmla="*/ 296 h 2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74757" name="Freeform 22"/>
          <p:cNvSpPr>
            <a:spLocks noChangeArrowheads="1"/>
          </p:cNvSpPr>
          <p:nvPr/>
        </p:nvSpPr>
        <p:spPr bwMode="auto">
          <a:xfrm>
            <a:off x="1152525" y="5054600"/>
            <a:ext cx="7373938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8"/>
              <a:gd name="T22" fmla="*/ 0 h 459"/>
              <a:gd name="T23" fmla="*/ 4288 w 4288"/>
              <a:gd name="T24" fmla="*/ 459 h 4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320" cap="flat">
            <a:solidFill>
              <a:srgbClr val="703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58" name="Freeform 23"/>
          <p:cNvSpPr>
            <a:spLocks noChangeArrowheads="1"/>
          </p:cNvSpPr>
          <p:nvPr/>
        </p:nvSpPr>
        <p:spPr bwMode="auto">
          <a:xfrm>
            <a:off x="3910013" y="1638300"/>
            <a:ext cx="839787" cy="32385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560"/>
              <a:gd name="T13" fmla="*/ 0 h 240"/>
              <a:gd name="T14" fmla="*/ 560 w 56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48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5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-168275"/>
            <a:ext cx="88122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74760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19188"/>
            <a:ext cx="90392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9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74761" name="Text Box 26"/>
          <p:cNvSpPr txBox="1">
            <a:spLocks noChangeArrowheads="1"/>
          </p:cNvSpPr>
          <p:nvPr/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248400"/>
            <a:ext cx="206216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889DD53-74C9-455C-B4B7-3B2B13F4E26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8100" y="6576060"/>
            <a:ext cx="526167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kumimoji="0" lang="en-US" altLang="ja-JP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CSC.T363 Computer Architecture, </a:t>
            </a:r>
            <a:r>
              <a:rPr kumimoji="0"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Science</a:t>
            </a:r>
            <a:r>
              <a:rPr kumimoji="0" lang="en-US" altLang="ja-JP" sz="1000">
                <a:solidFill>
                  <a:schemeClr val="tx1">
                    <a:lumMod val="50000"/>
                    <a:lumOff val="50000"/>
                  </a:schemeClr>
                </a:solidFill>
              </a:rPr>
              <a:t>, Science Tokyo</a:t>
            </a:r>
            <a:endParaRPr kumimoji="0" lang="ja-JP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Comic Sans MS" pitchFamily="64" charset="0"/>
          <a:ea typeface="ＭＳ Ｐゴシック" pitchFamily="48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Comic Sans MS" pitchFamily="64" charset="0"/>
          <a:ea typeface="ＭＳ Ｐゴシック" pitchFamily="48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Comic Sans MS" pitchFamily="64" charset="0"/>
          <a:ea typeface="ＭＳ Ｐゴシック" pitchFamily="48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800">
          <a:solidFill>
            <a:srgbClr val="000000"/>
          </a:solidFill>
          <a:latin typeface="Comic Sans MS" pitchFamily="64" charset="0"/>
          <a:ea typeface="ＭＳ Ｐゴシック" pitchFamily="48" charset="-128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itchFamily="64" charset="0"/>
          <a:ea typeface="ＭＳ Ｐゴシック" pitchFamily="48" charset="-128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itchFamily="64" charset="0"/>
          <a:ea typeface="ＭＳ Ｐゴシック" pitchFamily="48" charset="-128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itchFamily="64" charset="0"/>
          <a:ea typeface="ＭＳ Ｐゴシック" pitchFamily="48" charset="-128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Comic Sans MS" pitchFamily="64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9FF040CF-1A46-450B-BB95-024DF2611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Your Name 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129669-B4D6-4F6D-8220-8E2F7DF98894}"/>
              </a:ext>
            </a:extLst>
          </p:cNvPr>
          <p:cNvSpPr txBox="1"/>
          <p:nvPr/>
        </p:nvSpPr>
        <p:spPr>
          <a:xfrm>
            <a:off x="2458026" y="49704"/>
            <a:ext cx="7416824" cy="7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kumimoji="1" lang="en-US" altLang="ja-JP" sz="2000" dirty="0">
                <a:solidFill>
                  <a:srgbClr val="000000"/>
                </a:solidFill>
                <a:latin typeface="+mj-lt"/>
              </a:rPr>
              <a:t>Course number: CSC.T363</a:t>
            </a:r>
          </a:p>
          <a:p>
            <a:pPr defTabSz="914400">
              <a:lnSpc>
                <a:spcPct val="105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kumimoji="1" lang="en-US" altLang="ja-JP" sz="2000" kern="0" dirty="0">
                <a:solidFill>
                  <a:srgbClr val="000000"/>
                </a:solidFill>
                <a:latin typeface="+mj-lt"/>
                <a:ea typeface="ＭＳ Ｐゴシック"/>
              </a:rPr>
              <a:t>Computer Design </a:t>
            </a:r>
            <a:r>
              <a:rPr kumimoji="1" lang="en-US" altLang="ja-JP" sz="2000" kern="0">
                <a:solidFill>
                  <a:srgbClr val="000000"/>
                </a:solidFill>
                <a:latin typeface="+mj-lt"/>
                <a:ea typeface="ＭＳ Ｐゴシック"/>
              </a:rPr>
              <a:t>Contest Presentation Slide</a:t>
            </a:r>
            <a:r>
              <a:rPr kumimoji="1" lang="ja-JP" altLang="en-US" sz="2000" kern="0">
                <a:solidFill>
                  <a:srgbClr val="000000"/>
                </a:solidFill>
                <a:latin typeface="+mj-lt"/>
                <a:ea typeface="ＭＳ Ｐゴシック"/>
              </a:rPr>
              <a:t> </a:t>
            </a:r>
            <a:r>
              <a:rPr kumimoji="1" lang="en-US" altLang="ja-JP" sz="2000" kern="0">
                <a:solidFill>
                  <a:srgbClr val="000000"/>
                </a:solidFill>
                <a:latin typeface="+mj-lt"/>
                <a:ea typeface="ＭＳ Ｐゴシック"/>
              </a:rPr>
              <a:t>Template Ver.1</a:t>
            </a:r>
            <a:endParaRPr kumimoji="1" lang="ja-JP" altLang="en-US" sz="2000" kern="0" dirty="0">
              <a:solidFill>
                <a:srgbClr val="A50021"/>
              </a:solidFill>
              <a:latin typeface="+mj-lt"/>
              <a:ea typeface="ＭＳ Ｐゴシック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3E088B9-8FD0-4076-8BA8-7CBE10C8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8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kumimoji="0"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7D341-B9F7-4FA9-A85D-5760F92D15FD}"/>
              </a:ext>
            </a:extLst>
          </p:cNvPr>
          <p:cNvSpPr txBox="1"/>
          <p:nvPr/>
        </p:nvSpPr>
        <p:spPr>
          <a:xfrm>
            <a:off x="5889898" y="6551766"/>
            <a:ext cx="3363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kern="0" dirty="0">
                <a:solidFill>
                  <a:srgbClr val="000000"/>
                </a:solidFill>
                <a:latin typeface="+mj-lt"/>
                <a:ea typeface="ＭＳ Ｐゴシック"/>
              </a:rPr>
              <a:t>Computer Design Contest Presentation Slide</a:t>
            </a:r>
            <a:endParaRPr kumimoji="1" lang="ja-JP" altLang="en-US" sz="1200" kern="0" dirty="0">
              <a:solidFill>
                <a:srgbClr val="A50021"/>
              </a:solidFill>
              <a:latin typeface="+mj-lt"/>
              <a:ea typeface="ＭＳ Ｐゴシック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BD95A-FB02-0F37-3DE4-6860DBF41753}"/>
              </a:ext>
            </a:extLst>
          </p:cNvPr>
          <p:cNvSpPr txBox="1"/>
          <p:nvPr/>
        </p:nvSpPr>
        <p:spPr>
          <a:xfrm>
            <a:off x="2908663" y="6662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P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5444C22-FB67-4335-D1EE-EAC20547CC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1306" y="1916832"/>
            <a:ext cx="8986242" cy="1752600"/>
          </a:xfrm>
        </p:spPr>
        <p:txBody>
          <a:bodyPr/>
          <a:lstStyle/>
          <a:p>
            <a:pPr algn="ctr" eaLnBrk="1" hangingPunct="1"/>
            <a:r>
              <a:rPr lang="en-US" altLang="ja-JP" sz="3600" dirty="0">
                <a:solidFill>
                  <a:srgbClr val="C00000"/>
                </a:solidFill>
              </a:rPr>
              <a:t>XX</a:t>
            </a:r>
            <a:r>
              <a:rPr lang="en-US" altLang="ja-JP" sz="3600">
                <a:solidFill>
                  <a:srgbClr val="C00000"/>
                </a:solidFill>
              </a:rPr>
              <a:t>: </a:t>
            </a:r>
            <a:r>
              <a:rPr lang="ja-JP" altLang="en-US" sz="3600">
                <a:solidFill>
                  <a:srgbClr val="C00000"/>
                </a:solidFill>
              </a:rPr>
              <a:t>すごい高速化を達成するコンピュータ</a:t>
            </a:r>
            <a:endParaRPr lang="en-US" altLang="ja-JP" sz="3600" dirty="0">
              <a:solidFill>
                <a:srgbClr val="C00000"/>
              </a:solidFill>
            </a:endParaRP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FF7B3CA1-1A00-4EC7-BD1E-30E64ACF9864}"/>
              </a:ext>
            </a:extLst>
          </p:cNvPr>
          <p:cNvSpPr/>
          <p:nvPr/>
        </p:nvSpPr>
        <p:spPr bwMode="auto">
          <a:xfrm>
            <a:off x="417290" y="5600694"/>
            <a:ext cx="4938918" cy="886544"/>
          </a:xfrm>
          <a:prstGeom prst="wedgeEllipseCallout">
            <a:avLst>
              <a:gd name="adj1" fmla="val 17816"/>
              <a:gd name="adj2" fmla="val -7334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  <a:ea typeface="ＭＳ Ｐゴシック" pitchFamily="48" charset="-128"/>
              </a:rPr>
              <a:t>このような青色の吹き出しは説明のために追加したもの</a:t>
            </a:r>
            <a:r>
              <a:rPr lang="ja-JP" altLang="en-US" sz="1600">
                <a:latin typeface="Comic Sans MS" pitchFamily="64" charset="0"/>
                <a:ea typeface="ＭＳ Ｐゴシック" pitchFamily="48" charset="-128"/>
              </a:rPr>
              <a:t>なので削除すること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ea typeface="ＭＳ Ｐゴシック" pitchFamily="48" charset="-128"/>
            </a:endParaRP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0E41A3AC-5FE7-45AF-B5EB-6F6804C8AEC8}"/>
              </a:ext>
            </a:extLst>
          </p:cNvPr>
          <p:cNvSpPr/>
          <p:nvPr/>
        </p:nvSpPr>
        <p:spPr bwMode="auto">
          <a:xfrm>
            <a:off x="129258" y="1975579"/>
            <a:ext cx="4938918" cy="795849"/>
          </a:xfrm>
          <a:prstGeom prst="wedgeEllipseCallout">
            <a:avLst>
              <a:gd name="adj1" fmla="val -21188"/>
              <a:gd name="adj2" fmla="val 9071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  <a:ea typeface="ＭＳ Ｐゴシック" pitchFamily="48" charset="-128"/>
              </a:rPr>
              <a:t>XX </a:t>
            </a: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  <a:ea typeface="ＭＳ Ｐゴシック" pitchFamily="48" charset="-128"/>
              </a:rPr>
              <a:t>は設計したコンピュータの名前で置き換えること．例，</a:t>
            </a:r>
            <a:r>
              <a:rPr kumimoji="0" lang="en-US" altLang="ja-JP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  <a:ea typeface="ＭＳ Ｐゴシック" pitchFamily="48" charset="-128"/>
              </a:rPr>
              <a:t>HyperComputer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ea typeface="ＭＳ Ｐゴシック" pitchFamily="48" charset="-128"/>
            </a:endParaRPr>
          </a:p>
        </p:txBody>
      </p:sp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5DE85A2B-FAC7-4260-8899-E3549738CD3C}"/>
              </a:ext>
            </a:extLst>
          </p:cNvPr>
          <p:cNvSpPr/>
          <p:nvPr/>
        </p:nvSpPr>
        <p:spPr bwMode="auto">
          <a:xfrm>
            <a:off x="5356208" y="1029808"/>
            <a:ext cx="4320480" cy="774459"/>
          </a:xfrm>
          <a:prstGeom prst="wedgeEllipseCallout">
            <a:avLst>
              <a:gd name="adj1" fmla="val -47255"/>
              <a:gd name="adj2" fmla="val 21334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  <a:ea typeface="ＭＳ Ｐゴシック" pitchFamily="48" charset="-128"/>
              </a:rPr>
              <a:t>: </a:t>
            </a: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  <a:ea typeface="ＭＳ Ｐゴシック" pitchFamily="48" charset="-128"/>
              </a:rPr>
              <a:t>の右には適切なタイトルを記入すること．</a:t>
            </a:r>
          </a:p>
        </p:txBody>
      </p: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73D5FE4A-824E-4C3D-B6D2-33E7DAE25453}"/>
              </a:ext>
            </a:extLst>
          </p:cNvPr>
          <p:cNvSpPr/>
          <p:nvPr/>
        </p:nvSpPr>
        <p:spPr bwMode="auto">
          <a:xfrm>
            <a:off x="4119332" y="4601329"/>
            <a:ext cx="4938918" cy="886544"/>
          </a:xfrm>
          <a:prstGeom prst="wedgeEllipseCallout">
            <a:avLst>
              <a:gd name="adj1" fmla="val -28597"/>
              <a:gd name="adj2" fmla="val -8190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4" charset="0"/>
                <a:ea typeface="ＭＳ Ｐゴシック" pitchFamily="48" charset="-128"/>
              </a:rPr>
              <a:t>自分の名前を漢字あるいはアルファベットで記入すること．</a:t>
            </a:r>
          </a:p>
        </p:txBody>
      </p:sp>
    </p:spTree>
    <p:extLst>
      <p:ext uri="{BB962C8B-B14F-4D97-AF65-F5344CB8AC3E}">
        <p14:creationId xmlns:p14="http://schemas.microsoft.com/office/powerpoint/2010/main" val="250971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7F14E-C95A-4E4C-A689-9F5BB2E0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設計したコンピュータで工夫した点 </a:t>
            </a:r>
            <a:r>
              <a:rPr lang="en-US" altLang="ja-JP"/>
              <a:t>(2)</a:t>
            </a:r>
            <a:endParaRPr 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F14C3AF-D7EC-4D2D-8A7F-66C9DD27C78F}"/>
              </a:ext>
            </a:extLst>
          </p:cNvPr>
          <p:cNvCxnSpPr>
            <a:cxnSpLocks/>
          </p:cNvCxnSpPr>
          <p:nvPr/>
        </p:nvCxnSpPr>
        <p:spPr bwMode="auto">
          <a:xfrm>
            <a:off x="6018798" y="4880046"/>
            <a:ext cx="0" cy="1476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9B8F830-9EAB-45A4-A741-9B0DEE431589}"/>
              </a:ext>
            </a:extLst>
          </p:cNvPr>
          <p:cNvGrpSpPr/>
          <p:nvPr/>
        </p:nvGrpSpPr>
        <p:grpSpPr>
          <a:xfrm>
            <a:off x="80586" y="1196752"/>
            <a:ext cx="9337704" cy="3353486"/>
            <a:chOff x="72465" y="2955834"/>
            <a:chExt cx="9337704" cy="3353486"/>
          </a:xfrm>
        </p:grpSpPr>
        <p:cxnSp>
          <p:nvCxnSpPr>
            <p:cNvPr id="6" name="コネクタ: カギ線 5">
              <a:extLst>
                <a:ext uri="{FF2B5EF4-FFF2-40B4-BE49-F238E27FC236}">
                  <a16:creationId xmlns:a16="http://schemas.microsoft.com/office/drawing/2014/main" id="{4FA745D4-157E-477E-8C82-A43EBE9F1ED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536047" y="5114129"/>
              <a:ext cx="612000" cy="266442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373888EA-E31B-4D0D-844F-A0BD10BD3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8761" y="3896115"/>
              <a:ext cx="64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" name="台形 7">
              <a:extLst>
                <a:ext uri="{FF2B5EF4-FFF2-40B4-BE49-F238E27FC236}">
                  <a16:creationId xmlns:a16="http://schemas.microsoft.com/office/drawing/2014/main" id="{8E3345A8-DE0B-4E7D-8711-5D3FBD797109}"/>
                </a:ext>
              </a:extLst>
            </p:cNvPr>
            <p:cNvSpPr/>
            <p:nvPr/>
          </p:nvSpPr>
          <p:spPr>
            <a:xfrm rot="5400000">
              <a:off x="6029351" y="3150000"/>
              <a:ext cx="468000" cy="576000"/>
            </a:xfrm>
            <a:prstGeom prst="trapezoid">
              <a:avLst>
                <a:gd name="adj" fmla="val 272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+mn-cs"/>
              </a:endParaRPr>
            </a:p>
          </p:txBody>
        </p:sp>
        <p:sp>
          <p:nvSpPr>
            <p:cNvPr id="9" name="台形 8">
              <a:extLst>
                <a:ext uri="{FF2B5EF4-FFF2-40B4-BE49-F238E27FC236}">
                  <a16:creationId xmlns:a16="http://schemas.microsoft.com/office/drawing/2014/main" id="{05F389D0-5D54-4ECC-A8AC-0C15717C53A9}"/>
                </a:ext>
              </a:extLst>
            </p:cNvPr>
            <p:cNvSpPr/>
            <p:nvPr/>
          </p:nvSpPr>
          <p:spPr>
            <a:xfrm rot="5400000">
              <a:off x="6029351" y="3682760"/>
              <a:ext cx="468000" cy="576000"/>
            </a:xfrm>
            <a:prstGeom prst="trapezoid">
              <a:avLst>
                <a:gd name="adj" fmla="val 272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+mn-cs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F639D71-B8A3-41EA-A296-AD73D1CF06F1}"/>
                </a:ext>
              </a:extLst>
            </p:cNvPr>
            <p:cNvCxnSpPr>
              <a:cxnSpLocks/>
            </p:cNvCxnSpPr>
            <p:nvPr/>
          </p:nvCxnSpPr>
          <p:spPr>
            <a:xfrm>
              <a:off x="9261265" y="4981412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8AA67BEC-F49C-475E-AC90-5A500ABA3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4189" y="5548196"/>
              <a:ext cx="612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2840B9BC-E8F5-43EE-86F4-A00C60F2D11E}"/>
                </a:ext>
              </a:extLst>
            </p:cNvPr>
            <p:cNvCxnSpPr>
              <a:cxnSpLocks/>
            </p:cNvCxnSpPr>
            <p:nvPr/>
          </p:nvCxnSpPr>
          <p:spPr>
            <a:xfrm>
              <a:off x="4442245" y="4477970"/>
              <a:ext cx="18164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EDD2C811-9DF5-4728-9EFD-0B11D014E425}"/>
                </a:ext>
              </a:extLst>
            </p:cNvPr>
            <p:cNvCxnSpPr/>
            <p:nvPr/>
          </p:nvCxnSpPr>
          <p:spPr>
            <a:xfrm>
              <a:off x="5614939" y="4587225"/>
              <a:ext cx="36041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007F29F-A665-4C1A-86A0-78FDE6D6778C}"/>
                </a:ext>
              </a:extLst>
            </p:cNvPr>
            <p:cNvSpPr/>
            <p:nvPr/>
          </p:nvSpPr>
          <p:spPr>
            <a:xfrm>
              <a:off x="7037526" y="3208876"/>
              <a:ext cx="320601" cy="26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5D56022-AC4C-4F2A-98F2-1D64E26F0BFB}"/>
                </a:ext>
              </a:extLst>
            </p:cNvPr>
            <p:cNvSpPr/>
            <p:nvPr/>
          </p:nvSpPr>
          <p:spPr>
            <a:xfrm>
              <a:off x="2180191" y="3125916"/>
              <a:ext cx="320601" cy="279406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E841767-FC14-40F0-BF0E-08262B763002}"/>
                </a:ext>
              </a:extLst>
            </p:cNvPr>
            <p:cNvSpPr/>
            <p:nvPr/>
          </p:nvSpPr>
          <p:spPr>
            <a:xfrm>
              <a:off x="283942" y="3435984"/>
              <a:ext cx="320601" cy="248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62DDAABD-45B3-4E8D-9B8D-629F25C30457}"/>
                </a:ext>
              </a:extLst>
            </p:cNvPr>
            <p:cNvGrpSpPr/>
            <p:nvPr/>
          </p:nvGrpSpPr>
          <p:grpSpPr>
            <a:xfrm>
              <a:off x="328316" y="4559470"/>
              <a:ext cx="245727" cy="518284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274A61BE-F716-4954-B647-AB888E0C601C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43" name="テキスト ボックス 17">
                <a:extLst>
                  <a:ext uri="{FF2B5EF4-FFF2-40B4-BE49-F238E27FC236}">
                    <a16:creationId xmlns:a16="http://schemas.microsoft.com/office/drawing/2014/main" id="{534755D2-8EF7-4F6D-9939-DA6A1B68C893}"/>
                  </a:ext>
                </a:extLst>
              </p:cNvPr>
              <p:cNvSpPr txBox="1"/>
              <p:nvPr/>
            </p:nvSpPr>
            <p:spPr>
              <a:xfrm rot="5400000">
                <a:off x="1813017" y="2769463"/>
                <a:ext cx="224420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r_pc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06E97A3-37FA-4175-9F1B-9FDD05F33E85}"/>
                </a:ext>
              </a:extLst>
            </p:cNvPr>
            <p:cNvSpPr/>
            <p:nvPr/>
          </p:nvSpPr>
          <p:spPr>
            <a:xfrm>
              <a:off x="293196" y="5425428"/>
              <a:ext cx="833216" cy="351595"/>
            </a:xfrm>
            <a:prstGeom prst="rect">
              <a:avLst/>
            </a:prstGeom>
            <a:solidFill>
              <a:srgbClr val="4EA72E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   </a:t>
              </a:r>
              <a:r>
                <a:rPr kumimoji="1" lang="en-US" altLang="ja-JP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</a:t>
              </a: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mem</a:t>
              </a: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9B56681B-251E-4001-ADB8-A689C6DB0A6C}"/>
                </a:ext>
              </a:extLst>
            </p:cNvPr>
            <p:cNvGrpSpPr/>
            <p:nvPr/>
          </p:nvGrpSpPr>
          <p:grpSpPr>
            <a:xfrm>
              <a:off x="334979" y="5451193"/>
              <a:ext cx="245727" cy="300121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40" name="正方形/長方形 139">
                <a:extLst>
                  <a:ext uri="{FF2B5EF4-FFF2-40B4-BE49-F238E27FC236}">
                    <a16:creationId xmlns:a16="http://schemas.microsoft.com/office/drawing/2014/main" id="{E475209A-9E83-45B1-BD3D-703621F6001B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41" name="テキスト ボックス 24">
                <a:extLst>
                  <a:ext uri="{FF2B5EF4-FFF2-40B4-BE49-F238E27FC236}">
                    <a16:creationId xmlns:a16="http://schemas.microsoft.com/office/drawing/2014/main" id="{24FF926D-2885-428E-88BE-B9C714BC369E}"/>
                  </a:ext>
                </a:extLst>
              </p:cNvPr>
              <p:cNvSpPr txBox="1"/>
              <p:nvPr/>
            </p:nvSpPr>
            <p:spPr>
              <a:xfrm rot="5400000">
                <a:off x="1759820" y="2769463"/>
                <a:ext cx="330816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r_pc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0EC3111-207B-484E-B186-134797F4E007}"/>
                </a:ext>
              </a:extLst>
            </p:cNvPr>
            <p:cNvSpPr/>
            <p:nvPr/>
          </p:nvSpPr>
          <p:spPr>
            <a:xfrm>
              <a:off x="292661" y="3713174"/>
              <a:ext cx="833216" cy="351595"/>
            </a:xfrm>
            <a:prstGeom prst="rect">
              <a:avLst/>
            </a:prstGeom>
            <a:solidFill>
              <a:srgbClr val="4EA72E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    bimodal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CFDBC2D-705A-4691-9E29-A26883688B1E}"/>
                </a:ext>
              </a:extLst>
            </p:cNvPr>
            <p:cNvGrpSpPr/>
            <p:nvPr/>
          </p:nvGrpSpPr>
          <p:grpSpPr>
            <a:xfrm>
              <a:off x="334444" y="3738939"/>
              <a:ext cx="245727" cy="300121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A8C211E3-2206-4263-BB14-A635A0A2972D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39" name="テキスト ボックス 32">
                <a:extLst>
                  <a:ext uri="{FF2B5EF4-FFF2-40B4-BE49-F238E27FC236}">
                    <a16:creationId xmlns:a16="http://schemas.microsoft.com/office/drawing/2014/main" id="{ED11F59B-8F6A-4473-A94D-BC7878B483F2}"/>
                  </a:ext>
                </a:extLst>
              </p:cNvPr>
              <p:cNvSpPr txBox="1"/>
              <p:nvPr/>
            </p:nvSpPr>
            <p:spPr>
              <a:xfrm rot="5400000">
                <a:off x="1759820" y="2769463"/>
                <a:ext cx="330816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r_pc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3A9F39A-6EA8-48C7-B9CD-E343C12DD7C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016" y="4582497"/>
              <a:ext cx="19772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テキスト ボックス 51">
              <a:extLst>
                <a:ext uri="{FF2B5EF4-FFF2-40B4-BE49-F238E27FC236}">
                  <a16:creationId xmlns:a16="http://schemas.microsoft.com/office/drawing/2014/main" id="{795950B8-3E46-42C3-9907-5DBD348DB930}"/>
                </a:ext>
              </a:extLst>
            </p:cNvPr>
            <p:cNvSpPr txBox="1"/>
            <p:nvPr/>
          </p:nvSpPr>
          <p:spPr>
            <a:xfrm>
              <a:off x="776793" y="4422373"/>
              <a:ext cx="336631" cy="123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ja-JP" sz="800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0 or 4</a:t>
              </a:r>
              <a:endParaRPr kumimoji="1" lang="ja-JP" altLang="en-US" sz="8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8A303A1B-2A05-4B1E-A99F-8E319EB89E56}"/>
                </a:ext>
              </a:extLst>
            </p:cNvPr>
            <p:cNvCxnSpPr>
              <a:cxnSpLocks/>
              <a:stCxn id="142" idx="3"/>
            </p:cNvCxnSpPr>
            <p:nvPr/>
          </p:nvCxnSpPr>
          <p:spPr>
            <a:xfrm flipV="1">
              <a:off x="574043" y="4813678"/>
              <a:ext cx="647962" cy="493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5" name="円/楕円 374">
              <a:extLst>
                <a:ext uri="{FF2B5EF4-FFF2-40B4-BE49-F238E27FC236}">
                  <a16:creationId xmlns:a16="http://schemas.microsoft.com/office/drawing/2014/main" id="{B006BD64-AB60-4A21-A3DA-91E01FEB850F}"/>
                </a:ext>
              </a:extLst>
            </p:cNvPr>
            <p:cNvSpPr/>
            <p:nvPr/>
          </p:nvSpPr>
          <p:spPr>
            <a:xfrm>
              <a:off x="841817" y="4795752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37682450-8CE4-4EAC-9136-E7EB180C631F}"/>
                </a:ext>
              </a:extLst>
            </p:cNvPr>
            <p:cNvCxnSpPr>
              <a:cxnSpLocks/>
            </p:cNvCxnSpPr>
            <p:nvPr/>
          </p:nvCxnSpPr>
          <p:spPr>
            <a:xfrm>
              <a:off x="1394148" y="4688126"/>
              <a:ext cx="360000" cy="4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CB7DE23F-4335-4970-82D1-EA83F34D8E3A}"/>
                </a:ext>
              </a:extLst>
            </p:cNvPr>
            <p:cNvCxnSpPr/>
            <p:nvPr/>
          </p:nvCxnSpPr>
          <p:spPr>
            <a:xfrm>
              <a:off x="1105539" y="4325680"/>
              <a:ext cx="643233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8" name="テキスト ボックス 91">
              <a:extLst>
                <a:ext uri="{FF2B5EF4-FFF2-40B4-BE49-F238E27FC236}">
                  <a16:creationId xmlns:a16="http://schemas.microsoft.com/office/drawing/2014/main" id="{E2D3060C-FF62-4D70-A1B5-FCF8E5092356}"/>
                </a:ext>
              </a:extLst>
            </p:cNvPr>
            <p:cNvSpPr txBox="1"/>
            <p:nvPr/>
          </p:nvSpPr>
          <p:spPr>
            <a:xfrm>
              <a:off x="900056" y="4177639"/>
              <a:ext cx="646011" cy="107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 err="1">
                  <a:latin typeface="Consolas" panose="020B0609020204030204" pitchFamily="49" charset="0"/>
                </a:rPr>
                <a:t>Ma_br_true_pc</a:t>
              </a:r>
              <a:endParaRPr kumimoji="1" lang="ja-JP" altLang="en-US" sz="700" dirty="0">
                <a:latin typeface="Consolas" panose="020B0609020204030204" pitchFamily="49" charset="0"/>
              </a:endParaRPr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B9B13AE7-B80E-4753-80C6-6EEE1E55AEBF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1126412" y="5601225"/>
              <a:ext cx="1053779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0" name="円/楕円 374">
              <a:extLst>
                <a:ext uri="{FF2B5EF4-FFF2-40B4-BE49-F238E27FC236}">
                  <a16:creationId xmlns:a16="http://schemas.microsoft.com/office/drawing/2014/main" id="{B5E5675A-D3FD-4354-88FA-9DAC9B862E36}"/>
                </a:ext>
              </a:extLst>
            </p:cNvPr>
            <p:cNvSpPr/>
            <p:nvPr/>
          </p:nvSpPr>
          <p:spPr>
            <a:xfrm>
              <a:off x="72465" y="3870448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円/楕円 374">
              <a:extLst>
                <a:ext uri="{FF2B5EF4-FFF2-40B4-BE49-F238E27FC236}">
                  <a16:creationId xmlns:a16="http://schemas.microsoft.com/office/drawing/2014/main" id="{B4452363-7875-4E28-8B35-2C7DE4F618AC}"/>
                </a:ext>
              </a:extLst>
            </p:cNvPr>
            <p:cNvSpPr/>
            <p:nvPr/>
          </p:nvSpPr>
          <p:spPr>
            <a:xfrm>
              <a:off x="76570" y="4795751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96C37874-9EB6-4EBB-BDBA-FCB7C031BE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124" y="4818611"/>
              <a:ext cx="18000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8019066-C1A8-4C12-BD0D-C1148CCB08CC}"/>
                </a:ext>
              </a:extLst>
            </p:cNvPr>
            <p:cNvSpPr/>
            <p:nvPr/>
          </p:nvSpPr>
          <p:spPr>
            <a:xfrm>
              <a:off x="4624036" y="3208876"/>
              <a:ext cx="320601" cy="26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6BE10037-CE5B-4A15-B9DA-8613A9CF115C}"/>
                </a:ext>
              </a:extLst>
            </p:cNvPr>
            <p:cNvCxnSpPr>
              <a:cxnSpLocks/>
            </p:cNvCxnSpPr>
            <p:nvPr/>
          </p:nvCxnSpPr>
          <p:spPr>
            <a:xfrm>
              <a:off x="2686619" y="4077537"/>
              <a:ext cx="18339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DC2AD3F5-7D66-474E-AD43-DAC07B4EA007}"/>
                </a:ext>
              </a:extLst>
            </p:cNvPr>
            <p:cNvCxnSpPr>
              <a:cxnSpLocks/>
            </p:cNvCxnSpPr>
            <p:nvPr/>
          </p:nvCxnSpPr>
          <p:spPr>
            <a:xfrm>
              <a:off x="2686619" y="4301815"/>
              <a:ext cx="18339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6" name="円/楕円 374">
              <a:extLst>
                <a:ext uri="{FF2B5EF4-FFF2-40B4-BE49-F238E27FC236}">
                  <a16:creationId xmlns:a16="http://schemas.microsoft.com/office/drawing/2014/main" id="{EC292645-F77F-425F-A76C-05B3CB839AE3}"/>
                </a:ext>
              </a:extLst>
            </p:cNvPr>
            <p:cNvSpPr/>
            <p:nvPr/>
          </p:nvSpPr>
          <p:spPr>
            <a:xfrm>
              <a:off x="2663759" y="5673435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825A6F75-05B0-4FE9-9315-93AA0C70EB09}"/>
                </a:ext>
              </a:extLst>
            </p:cNvPr>
            <p:cNvCxnSpPr>
              <a:cxnSpLocks/>
            </p:cNvCxnSpPr>
            <p:nvPr/>
          </p:nvCxnSpPr>
          <p:spPr>
            <a:xfrm>
              <a:off x="2458449" y="5696293"/>
              <a:ext cx="49497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8" name="コネクタ: カギ線 37">
              <a:extLst>
                <a:ext uri="{FF2B5EF4-FFF2-40B4-BE49-F238E27FC236}">
                  <a16:creationId xmlns:a16="http://schemas.microsoft.com/office/drawing/2014/main" id="{FD0302AC-15B7-4DF9-9344-2E9853C50C7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33312" y="4236044"/>
              <a:ext cx="180000" cy="1315516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927B4C7-4142-48ED-8C6F-3F1EB05B07C6}"/>
                </a:ext>
              </a:extLst>
            </p:cNvPr>
            <p:cNvCxnSpPr>
              <a:cxnSpLocks/>
            </p:cNvCxnSpPr>
            <p:nvPr/>
          </p:nvCxnSpPr>
          <p:spPr>
            <a:xfrm>
              <a:off x="2458449" y="4944254"/>
              <a:ext cx="136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7D642678-1B40-4FA2-9539-7828E4C6F538}"/>
                </a:ext>
              </a:extLst>
            </p:cNvPr>
            <p:cNvCxnSpPr>
              <a:cxnSpLocks/>
            </p:cNvCxnSpPr>
            <p:nvPr/>
          </p:nvCxnSpPr>
          <p:spPr>
            <a:xfrm>
              <a:off x="3248262" y="5696838"/>
              <a:ext cx="136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1" name="円/楕円 374">
              <a:extLst>
                <a:ext uri="{FF2B5EF4-FFF2-40B4-BE49-F238E27FC236}">
                  <a16:creationId xmlns:a16="http://schemas.microsoft.com/office/drawing/2014/main" id="{39089087-94F5-4447-9796-A0CB5E7883C1}"/>
                </a:ext>
              </a:extLst>
            </p:cNvPr>
            <p:cNvSpPr/>
            <p:nvPr/>
          </p:nvSpPr>
          <p:spPr>
            <a:xfrm>
              <a:off x="3611465" y="5673435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2BC7B9F6-BFD4-4F24-BA50-BE1260E21DF2}"/>
                </a:ext>
              </a:extLst>
            </p:cNvPr>
            <p:cNvCxnSpPr>
              <a:cxnSpLocks/>
            </p:cNvCxnSpPr>
            <p:nvPr/>
          </p:nvCxnSpPr>
          <p:spPr>
            <a:xfrm>
              <a:off x="3068174" y="4339566"/>
              <a:ext cx="1224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FE2B7190-AFAA-4562-8737-895690501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34" y="3785371"/>
              <a:ext cx="1224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0118B7EF-A46C-41BE-8D52-B25900815510}"/>
                </a:ext>
              </a:extLst>
            </p:cNvPr>
            <p:cNvSpPr/>
            <p:nvPr/>
          </p:nvSpPr>
          <p:spPr>
            <a:xfrm rot="5400000">
              <a:off x="4528791" y="3575159"/>
              <a:ext cx="519497" cy="2457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IdEx</a:t>
              </a: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</a:t>
              </a:r>
              <a:b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</a:b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src1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7AFD5606-8AA5-4906-9D09-898A9B0AC86D}"/>
                </a:ext>
              </a:extLst>
            </p:cNvPr>
            <p:cNvSpPr/>
            <p:nvPr/>
          </p:nvSpPr>
          <p:spPr>
            <a:xfrm rot="5400000">
              <a:off x="4528791" y="4367228"/>
              <a:ext cx="519497" cy="2457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IdEx</a:t>
              </a: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</a:t>
              </a:r>
              <a:b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</a:b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src2</a:t>
              </a:r>
            </a:p>
          </p:txBody>
        </p:sp>
        <p:sp>
          <p:nvSpPr>
            <p:cNvPr id="46" name="角丸四角形 297">
              <a:extLst>
                <a:ext uri="{FF2B5EF4-FFF2-40B4-BE49-F238E27FC236}">
                  <a16:creationId xmlns:a16="http://schemas.microsoft.com/office/drawing/2014/main" id="{524477C2-7109-45AB-9744-7CD549AB1359}"/>
                </a:ext>
              </a:extLst>
            </p:cNvPr>
            <p:cNvSpPr/>
            <p:nvPr/>
          </p:nvSpPr>
          <p:spPr>
            <a:xfrm>
              <a:off x="5448732" y="3488652"/>
              <a:ext cx="166457" cy="5195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sp>
          <p:nvSpPr>
            <p:cNvPr id="47" name="角丸四角形 297">
              <a:extLst>
                <a:ext uri="{FF2B5EF4-FFF2-40B4-BE49-F238E27FC236}">
                  <a16:creationId xmlns:a16="http://schemas.microsoft.com/office/drawing/2014/main" id="{456C626C-EEF8-41D6-881C-F7C6A30B206E}"/>
                </a:ext>
              </a:extLst>
            </p:cNvPr>
            <p:cNvSpPr/>
            <p:nvPr/>
          </p:nvSpPr>
          <p:spPr>
            <a:xfrm>
              <a:off x="5453518" y="4184007"/>
              <a:ext cx="166457" cy="5195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sp>
          <p:nvSpPr>
            <p:cNvPr id="48" name="テキスト ボックス 176">
              <a:extLst>
                <a:ext uri="{FF2B5EF4-FFF2-40B4-BE49-F238E27FC236}">
                  <a16:creationId xmlns:a16="http://schemas.microsoft.com/office/drawing/2014/main" id="{30BEE42E-CEEB-4D4A-BCB5-F06957642471}"/>
                </a:ext>
              </a:extLst>
            </p:cNvPr>
            <p:cNvSpPr txBox="1"/>
            <p:nvPr/>
          </p:nvSpPr>
          <p:spPr>
            <a:xfrm>
              <a:off x="6012994" y="3312633"/>
              <a:ext cx="405880" cy="2539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BRU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游ゴシック" panose="020B0400000000000000" pitchFamily="50" charset="-128"/>
                <a:cs typeface="Consolas" panose="020B0609020204030204" pitchFamily="49" charset="0"/>
              </a:endParaRPr>
            </a:p>
          </p:txBody>
        </p:sp>
        <p:sp>
          <p:nvSpPr>
            <p:cNvPr id="49" name="テキスト ボックス 178">
              <a:extLst>
                <a:ext uri="{FF2B5EF4-FFF2-40B4-BE49-F238E27FC236}">
                  <a16:creationId xmlns:a16="http://schemas.microsoft.com/office/drawing/2014/main" id="{E77B1312-C83E-4E1C-85E0-903B6C686FFF}"/>
                </a:ext>
              </a:extLst>
            </p:cNvPr>
            <p:cNvSpPr txBox="1"/>
            <p:nvPr/>
          </p:nvSpPr>
          <p:spPr>
            <a:xfrm>
              <a:off x="6005083" y="3844719"/>
              <a:ext cx="405880" cy="2539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ALU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游ゴシック" panose="020B0400000000000000" pitchFamily="50" charset="-128"/>
                <a:cs typeface="Consolas" panose="020B0609020204030204" pitchFamily="49" charset="0"/>
              </a:endParaRPr>
            </a:p>
          </p:txBody>
        </p:sp>
        <p:sp>
          <p:nvSpPr>
            <p:cNvPr id="50" name="角丸四角形 177">
              <a:extLst>
                <a:ext uri="{FF2B5EF4-FFF2-40B4-BE49-F238E27FC236}">
                  <a16:creationId xmlns:a16="http://schemas.microsoft.com/office/drawing/2014/main" id="{296E42AF-C5F5-4971-81B5-27CFD197F2F7}"/>
                </a:ext>
              </a:extLst>
            </p:cNvPr>
            <p:cNvSpPr/>
            <p:nvPr/>
          </p:nvSpPr>
          <p:spPr>
            <a:xfrm>
              <a:off x="5966853" y="5319968"/>
              <a:ext cx="468000" cy="375775"/>
            </a:xfrm>
            <a:prstGeom prst="roundRect">
              <a:avLst>
                <a:gd name="adj" fmla="val 335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SU</a:t>
              </a:r>
              <a:endPara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9F9002BA-5939-45DE-947C-3C4BDA7A2990}"/>
                </a:ext>
              </a:extLst>
            </p:cNvPr>
            <p:cNvCxnSpPr>
              <a:cxnSpLocks/>
            </p:cNvCxnSpPr>
            <p:nvPr/>
          </p:nvCxnSpPr>
          <p:spPr>
            <a:xfrm>
              <a:off x="5615189" y="3826069"/>
              <a:ext cx="36041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D5CC8E1F-FA5D-41B4-832F-594EB8A6D5CD}"/>
                </a:ext>
              </a:extLst>
            </p:cNvPr>
            <p:cNvCxnSpPr>
              <a:cxnSpLocks/>
            </p:cNvCxnSpPr>
            <p:nvPr/>
          </p:nvCxnSpPr>
          <p:spPr>
            <a:xfrm>
              <a:off x="6551351" y="3423996"/>
              <a:ext cx="159859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1A033005-2FC2-41EA-9D6A-8BD17A6AAF69}"/>
                </a:ext>
              </a:extLst>
            </p:cNvPr>
            <p:cNvCxnSpPr>
              <a:cxnSpLocks/>
            </p:cNvCxnSpPr>
            <p:nvPr/>
          </p:nvCxnSpPr>
          <p:spPr>
            <a:xfrm>
              <a:off x="6551349" y="3983608"/>
              <a:ext cx="46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D4A00286-8C5A-4DCA-8C24-2CB435EA6103}"/>
                </a:ext>
              </a:extLst>
            </p:cNvPr>
            <p:cNvCxnSpPr>
              <a:cxnSpLocks/>
            </p:cNvCxnSpPr>
            <p:nvPr/>
          </p:nvCxnSpPr>
          <p:spPr>
            <a:xfrm>
              <a:off x="4936338" y="3847005"/>
              <a:ext cx="504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92D756CA-5931-4498-934F-09293E007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8899" y="4503003"/>
              <a:ext cx="504000" cy="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6" name="円/楕円 374">
              <a:extLst>
                <a:ext uri="{FF2B5EF4-FFF2-40B4-BE49-F238E27FC236}">
                  <a16:creationId xmlns:a16="http://schemas.microsoft.com/office/drawing/2014/main" id="{A19D2B38-1172-45EC-B5DE-4D802DC2DFE8}"/>
                </a:ext>
              </a:extLst>
            </p:cNvPr>
            <p:cNvSpPr/>
            <p:nvPr/>
          </p:nvSpPr>
          <p:spPr>
            <a:xfrm>
              <a:off x="5795145" y="4559285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57" name="コネクタ: カギ線 56">
              <a:extLst>
                <a:ext uri="{FF2B5EF4-FFF2-40B4-BE49-F238E27FC236}">
                  <a16:creationId xmlns:a16="http://schemas.microsoft.com/office/drawing/2014/main" id="{9CBF439F-D9A2-4647-9FFB-28B388C72F0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644678" y="4233692"/>
              <a:ext cx="504000" cy="157346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8" name="円/楕円 374">
              <a:extLst>
                <a:ext uri="{FF2B5EF4-FFF2-40B4-BE49-F238E27FC236}">
                  <a16:creationId xmlns:a16="http://schemas.microsoft.com/office/drawing/2014/main" id="{4BF23E28-54FF-4DE4-BB7E-5F3B91E41757}"/>
                </a:ext>
              </a:extLst>
            </p:cNvPr>
            <p:cNvSpPr/>
            <p:nvPr/>
          </p:nvSpPr>
          <p:spPr>
            <a:xfrm>
              <a:off x="5790292" y="4042208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59" name="コネクタ: カギ線 58">
              <a:extLst>
                <a:ext uri="{FF2B5EF4-FFF2-40B4-BE49-F238E27FC236}">
                  <a16:creationId xmlns:a16="http://schemas.microsoft.com/office/drawing/2014/main" id="{7088827A-13C7-4F5B-9B0E-E7D9A4E2D0B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574062" y="3754098"/>
              <a:ext cx="648000" cy="162199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0" name="円/楕円 374">
              <a:extLst>
                <a:ext uri="{FF2B5EF4-FFF2-40B4-BE49-F238E27FC236}">
                  <a16:creationId xmlns:a16="http://schemas.microsoft.com/office/drawing/2014/main" id="{465312D9-052C-4328-971A-F732FFDDAE74}"/>
                </a:ext>
              </a:extLst>
            </p:cNvPr>
            <p:cNvSpPr/>
            <p:nvPr/>
          </p:nvSpPr>
          <p:spPr>
            <a:xfrm>
              <a:off x="5679881" y="380320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61" name="コネクタ: カギ線 60">
              <a:extLst>
                <a:ext uri="{FF2B5EF4-FFF2-40B4-BE49-F238E27FC236}">
                  <a16:creationId xmlns:a16="http://schemas.microsoft.com/office/drawing/2014/main" id="{E748ACEC-0D4C-40E9-9DFA-A57A3429CCC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533046" y="3461323"/>
              <a:ext cx="612000" cy="272610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2" name="円/楕円 374">
              <a:extLst>
                <a:ext uri="{FF2B5EF4-FFF2-40B4-BE49-F238E27FC236}">
                  <a16:creationId xmlns:a16="http://schemas.microsoft.com/office/drawing/2014/main" id="{3B742F03-E8A1-4052-8F1D-0934731A55CE}"/>
                </a:ext>
              </a:extLst>
            </p:cNvPr>
            <p:cNvSpPr/>
            <p:nvPr/>
          </p:nvSpPr>
          <p:spPr>
            <a:xfrm>
              <a:off x="5677553" y="4780334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68928B6C-E4EF-4C3B-A037-CB6CBB7DC054}"/>
                </a:ext>
              </a:extLst>
            </p:cNvPr>
            <p:cNvCxnSpPr>
              <a:stCxn id="62" idx="6"/>
            </p:cNvCxnSpPr>
            <p:nvPr/>
          </p:nvCxnSpPr>
          <p:spPr>
            <a:xfrm flipV="1">
              <a:off x="5723272" y="4803193"/>
              <a:ext cx="242804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コネクタ: カギ線 63">
              <a:extLst>
                <a:ext uri="{FF2B5EF4-FFF2-40B4-BE49-F238E27FC236}">
                  <a16:creationId xmlns:a16="http://schemas.microsoft.com/office/drawing/2014/main" id="{BC9F4AB1-EA1A-42B3-8346-DE4950493A0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457903" y="4944021"/>
              <a:ext cx="864000" cy="145038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2C17F48D-C25D-437E-A5B0-334F8002A02B}"/>
                </a:ext>
              </a:extLst>
            </p:cNvPr>
            <p:cNvSpPr/>
            <p:nvPr/>
          </p:nvSpPr>
          <p:spPr>
            <a:xfrm>
              <a:off x="7037526" y="5416353"/>
              <a:ext cx="833216" cy="351595"/>
            </a:xfrm>
            <a:prstGeom prst="rect">
              <a:avLst/>
            </a:prstGeom>
            <a:solidFill>
              <a:srgbClr val="4EA72E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   </a:t>
              </a:r>
              <a:r>
                <a:rPr kumimoji="1" lang="en-US" altLang="ja-JP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dmem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D7D31188-73C8-46A5-9514-C08556289884}"/>
                </a:ext>
              </a:extLst>
            </p:cNvPr>
            <p:cNvSpPr/>
            <p:nvPr/>
          </p:nvSpPr>
          <p:spPr>
            <a:xfrm>
              <a:off x="7079309" y="5442118"/>
              <a:ext cx="245727" cy="30012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DEC22830-705E-451D-BC5B-622F09052627}"/>
                </a:ext>
              </a:extLst>
            </p:cNvPr>
            <p:cNvCxnSpPr>
              <a:cxnSpLocks/>
              <a:stCxn id="65" idx="3"/>
              <a:endCxn id="132" idx="1"/>
            </p:cNvCxnSpPr>
            <p:nvPr/>
          </p:nvCxnSpPr>
          <p:spPr>
            <a:xfrm flipV="1">
              <a:off x="7870742" y="5592146"/>
              <a:ext cx="152673" cy="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1A9EFF99-F73C-4D03-A86B-7D02CFE14126}"/>
                </a:ext>
              </a:extLst>
            </p:cNvPr>
            <p:cNvSpPr/>
            <p:nvPr/>
          </p:nvSpPr>
          <p:spPr>
            <a:xfrm>
              <a:off x="8969563" y="3208876"/>
              <a:ext cx="320601" cy="26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69" name="コネクタ: カギ線 68">
              <a:extLst>
                <a:ext uri="{FF2B5EF4-FFF2-40B4-BE49-F238E27FC236}">
                  <a16:creationId xmlns:a16="http://schemas.microsoft.com/office/drawing/2014/main" id="{03523A56-34F2-48DF-BE47-A0863A1969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541" y="5284846"/>
              <a:ext cx="541473" cy="30730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0" name="コネクタ: カギ線 69">
              <a:extLst>
                <a:ext uri="{FF2B5EF4-FFF2-40B4-BE49-F238E27FC236}">
                  <a16:creationId xmlns:a16="http://schemas.microsoft.com/office/drawing/2014/main" id="{C349C702-A451-4B8A-9B0A-E67ABAFA2354}"/>
                </a:ext>
              </a:extLst>
            </p:cNvPr>
            <p:cNvCxnSpPr/>
            <p:nvPr/>
          </p:nvCxnSpPr>
          <p:spPr>
            <a:xfrm>
              <a:off x="7369209" y="4700850"/>
              <a:ext cx="1116000" cy="288000"/>
            </a:xfrm>
            <a:prstGeom prst="bentConnector3">
              <a:avLst>
                <a:gd name="adj1" fmla="val 31626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1" name="コネクタ: カギ線 70">
              <a:extLst>
                <a:ext uri="{FF2B5EF4-FFF2-40B4-BE49-F238E27FC236}">
                  <a16:creationId xmlns:a16="http://schemas.microsoft.com/office/drawing/2014/main" id="{02607612-AB84-404C-9FCD-5BE5528F84CD}"/>
                </a:ext>
              </a:extLst>
            </p:cNvPr>
            <p:cNvCxnSpPr>
              <a:cxnSpLocks/>
            </p:cNvCxnSpPr>
            <p:nvPr/>
          </p:nvCxnSpPr>
          <p:spPr>
            <a:xfrm>
              <a:off x="7366110" y="3974641"/>
              <a:ext cx="1116000" cy="792000"/>
            </a:xfrm>
            <a:prstGeom prst="bentConnector3">
              <a:avLst>
                <a:gd name="adj1" fmla="val 60452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03B49B03-7425-4B14-9099-B11C91B2ED44}"/>
                </a:ext>
              </a:extLst>
            </p:cNvPr>
            <p:cNvCxnSpPr>
              <a:cxnSpLocks/>
            </p:cNvCxnSpPr>
            <p:nvPr/>
          </p:nvCxnSpPr>
          <p:spPr>
            <a:xfrm>
              <a:off x="8573563" y="4971696"/>
              <a:ext cx="39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D5A518C1-6F52-4783-8AC1-5AE248969098}"/>
                </a:ext>
              </a:extLst>
            </p:cNvPr>
            <p:cNvSpPr/>
            <p:nvPr/>
          </p:nvSpPr>
          <p:spPr>
            <a:xfrm rot="5400000">
              <a:off x="8870115" y="4871842"/>
              <a:ext cx="519497" cy="2457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MaWb</a:t>
              </a: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</a:t>
              </a:r>
              <a:b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</a:b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rslt</a:t>
              </a:r>
              <a:endPara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74" name="コネクタ: カギ線 73">
              <a:extLst>
                <a:ext uri="{FF2B5EF4-FFF2-40B4-BE49-F238E27FC236}">
                  <a16:creationId xmlns:a16="http://schemas.microsoft.com/office/drawing/2014/main" id="{CBF57B69-D0D4-45D7-A7CC-BC45297F1E7A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6551822" y="2393762"/>
              <a:ext cx="72000" cy="2376000"/>
            </a:xfrm>
            <a:prstGeom prst="bentConnector4">
              <a:avLst>
                <a:gd name="adj1" fmla="val -530815"/>
                <a:gd name="adj2" fmla="val 107614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5" name="円/楕円 374">
              <a:extLst>
                <a:ext uri="{FF2B5EF4-FFF2-40B4-BE49-F238E27FC236}">
                  <a16:creationId xmlns:a16="http://schemas.microsoft.com/office/drawing/2014/main" id="{32C3C862-5ACD-44D5-889C-ECDCE91B763F}"/>
                </a:ext>
              </a:extLst>
            </p:cNvPr>
            <p:cNvSpPr/>
            <p:nvPr/>
          </p:nvSpPr>
          <p:spPr>
            <a:xfrm>
              <a:off x="5204637" y="3597930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76" name="コネクタ: カギ線 75">
              <a:extLst>
                <a:ext uri="{FF2B5EF4-FFF2-40B4-BE49-F238E27FC236}">
                  <a16:creationId xmlns:a16="http://schemas.microsoft.com/office/drawing/2014/main" id="{4D04F8CE-2908-4848-80CB-9F22DCF9112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56794" y="3819956"/>
              <a:ext cx="756000" cy="229831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7" name="円/楕円 374">
              <a:extLst>
                <a:ext uri="{FF2B5EF4-FFF2-40B4-BE49-F238E27FC236}">
                  <a16:creationId xmlns:a16="http://schemas.microsoft.com/office/drawing/2014/main" id="{1535C2CC-1FFA-4422-8E51-76695A723D88}"/>
                </a:ext>
              </a:extLst>
            </p:cNvPr>
            <p:cNvSpPr/>
            <p:nvPr/>
          </p:nvSpPr>
          <p:spPr>
            <a:xfrm>
              <a:off x="4114420" y="346252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8" name="テキスト ボックス 337">
              <a:extLst>
                <a:ext uri="{FF2B5EF4-FFF2-40B4-BE49-F238E27FC236}">
                  <a16:creationId xmlns:a16="http://schemas.microsoft.com/office/drawing/2014/main" id="{564E450A-3C09-4E87-B8E9-FE49385FDAB4}"/>
                </a:ext>
              </a:extLst>
            </p:cNvPr>
            <p:cNvSpPr txBox="1"/>
            <p:nvPr/>
          </p:nvSpPr>
          <p:spPr>
            <a:xfrm>
              <a:off x="7067193" y="3243611"/>
              <a:ext cx="25648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ExMa</a:t>
              </a:r>
              <a:endParaRPr kumimoji="1" lang="ja-JP" altLang="en-US" sz="9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79" name="テキスト ボックス 338">
              <a:extLst>
                <a:ext uri="{FF2B5EF4-FFF2-40B4-BE49-F238E27FC236}">
                  <a16:creationId xmlns:a16="http://schemas.microsoft.com/office/drawing/2014/main" id="{93D93302-38AD-4D8C-93AF-F57B615BAD8A}"/>
                </a:ext>
              </a:extLst>
            </p:cNvPr>
            <p:cNvSpPr txBox="1"/>
            <p:nvPr/>
          </p:nvSpPr>
          <p:spPr>
            <a:xfrm>
              <a:off x="4655909" y="3219862"/>
              <a:ext cx="25648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IdEx</a:t>
              </a:r>
              <a:endParaRPr kumimoji="1" lang="ja-JP" altLang="en-US" sz="9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80" name="テキスト ボックス 339">
              <a:extLst>
                <a:ext uri="{FF2B5EF4-FFF2-40B4-BE49-F238E27FC236}">
                  <a16:creationId xmlns:a16="http://schemas.microsoft.com/office/drawing/2014/main" id="{EB9F0C47-4B32-4480-9FD6-5F3A36EEA683}"/>
                </a:ext>
              </a:extLst>
            </p:cNvPr>
            <p:cNvSpPr txBox="1"/>
            <p:nvPr/>
          </p:nvSpPr>
          <p:spPr>
            <a:xfrm>
              <a:off x="2211321" y="3137118"/>
              <a:ext cx="25648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IfId</a:t>
              </a:r>
              <a:endParaRPr kumimoji="1" lang="ja-JP" altLang="en-US" sz="9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81" name="テキスト ボックス 340">
              <a:extLst>
                <a:ext uri="{FF2B5EF4-FFF2-40B4-BE49-F238E27FC236}">
                  <a16:creationId xmlns:a16="http://schemas.microsoft.com/office/drawing/2014/main" id="{B6CD8C63-17CD-4CBF-AF62-264E183E99D6}"/>
                </a:ext>
              </a:extLst>
            </p:cNvPr>
            <p:cNvSpPr txBox="1"/>
            <p:nvPr/>
          </p:nvSpPr>
          <p:spPr>
            <a:xfrm>
              <a:off x="9001436" y="3224748"/>
              <a:ext cx="25648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</a:t>
              </a:r>
              <a:r>
                <a:rPr kumimoji="1"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aWb</a:t>
              </a:r>
              <a:endParaRPr kumimoji="1" lang="ja-JP" altLang="en-US" sz="9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82" name="円/楕円 374">
              <a:extLst>
                <a:ext uri="{FF2B5EF4-FFF2-40B4-BE49-F238E27FC236}">
                  <a16:creationId xmlns:a16="http://schemas.microsoft.com/office/drawing/2014/main" id="{4F9CE196-4BC3-4820-BA85-0E0D16222B23}"/>
                </a:ext>
              </a:extLst>
            </p:cNvPr>
            <p:cNvSpPr/>
            <p:nvPr/>
          </p:nvSpPr>
          <p:spPr>
            <a:xfrm>
              <a:off x="2669474" y="4282149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3973F51-ABA8-4FFD-8C42-FCBCF8304848}"/>
                </a:ext>
              </a:extLst>
            </p:cNvPr>
            <p:cNvCxnSpPr>
              <a:cxnSpLocks/>
            </p:cNvCxnSpPr>
            <p:nvPr/>
          </p:nvCxnSpPr>
          <p:spPr>
            <a:xfrm>
              <a:off x="2660107" y="2955834"/>
              <a:ext cx="673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154EAE10-7A57-4681-9EB6-E093EBDC7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1146" y="2955835"/>
              <a:ext cx="0" cy="20330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6D55B158-33CA-4E11-BBEE-7AE5CAFE267A}"/>
                </a:ext>
              </a:extLst>
            </p:cNvPr>
            <p:cNvCxnSpPr/>
            <p:nvPr/>
          </p:nvCxnSpPr>
          <p:spPr>
            <a:xfrm flipV="1">
              <a:off x="2660356" y="3817987"/>
              <a:ext cx="197063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64CA45A1-62CF-4962-BDD3-82E57BB25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0107" y="2955834"/>
              <a:ext cx="0" cy="86675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78703B2F-15F0-403F-A75D-A0329E609E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8521" y="3010416"/>
              <a:ext cx="0" cy="195704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4924D52B-281C-4F78-92A5-35DC8FE92657}"/>
                </a:ext>
              </a:extLst>
            </p:cNvPr>
            <p:cNvCxnSpPr>
              <a:cxnSpLocks/>
            </p:cNvCxnSpPr>
            <p:nvPr/>
          </p:nvCxnSpPr>
          <p:spPr>
            <a:xfrm>
              <a:off x="4129723" y="3014649"/>
              <a:ext cx="459879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36D27A65-0476-4CE8-92DC-C2E04646A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3998" y="3014650"/>
              <a:ext cx="0" cy="111574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id="{F31C0FFB-0BAD-4A6C-A8C4-6503D9285CC7}"/>
                </a:ext>
              </a:extLst>
            </p:cNvPr>
            <p:cNvCxnSpPr>
              <a:cxnSpLocks/>
            </p:cNvCxnSpPr>
            <p:nvPr/>
          </p:nvCxnSpPr>
          <p:spPr>
            <a:xfrm>
              <a:off x="4111789" y="3487212"/>
              <a:ext cx="18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71940C4C-DE53-4940-860D-D2D70A092ED9}"/>
                </a:ext>
              </a:extLst>
            </p:cNvPr>
            <p:cNvCxnSpPr>
              <a:cxnSpLocks/>
            </p:cNvCxnSpPr>
            <p:nvPr/>
          </p:nvCxnSpPr>
          <p:spPr>
            <a:xfrm>
              <a:off x="4119563" y="4130399"/>
              <a:ext cx="18164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89055DF3-7E2F-4341-8EC5-75C85F19E085}"/>
                </a:ext>
              </a:extLst>
            </p:cNvPr>
            <p:cNvCxnSpPr>
              <a:cxnSpLocks/>
            </p:cNvCxnSpPr>
            <p:nvPr/>
          </p:nvCxnSpPr>
          <p:spPr>
            <a:xfrm>
              <a:off x="4455219" y="3605803"/>
              <a:ext cx="18164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307F7540-51D5-4B57-8C88-C79403EC182F}"/>
                </a:ext>
              </a:extLst>
            </p:cNvPr>
            <p:cNvSpPr/>
            <p:nvPr/>
          </p:nvSpPr>
          <p:spPr>
            <a:xfrm>
              <a:off x="2870014" y="3641613"/>
              <a:ext cx="501782" cy="792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regfile</a:t>
              </a:r>
            </a:p>
          </p:txBody>
        </p:sp>
        <p:sp>
          <p:nvSpPr>
            <p:cNvPr id="94" name="台形 93">
              <a:extLst>
                <a:ext uri="{FF2B5EF4-FFF2-40B4-BE49-F238E27FC236}">
                  <a16:creationId xmlns:a16="http://schemas.microsoft.com/office/drawing/2014/main" id="{1E68B139-5F46-487A-AF46-DD27AC217BA7}"/>
                </a:ext>
              </a:extLst>
            </p:cNvPr>
            <p:cNvSpPr/>
            <p:nvPr/>
          </p:nvSpPr>
          <p:spPr>
            <a:xfrm rot="5400000">
              <a:off x="1133049" y="4599187"/>
              <a:ext cx="396000" cy="191296"/>
            </a:xfrm>
            <a:prstGeom prst="trapezoid">
              <a:avLst>
                <a:gd name="adj" fmla="val 272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+mn-cs"/>
                </a:rPr>
                <a:t>+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+mn-cs"/>
              </a:endParaRPr>
            </a:p>
          </p:txBody>
        </p:sp>
        <p:sp>
          <p:nvSpPr>
            <p:cNvPr id="95" name="台形 94">
              <a:extLst>
                <a:ext uri="{FF2B5EF4-FFF2-40B4-BE49-F238E27FC236}">
                  <a16:creationId xmlns:a16="http://schemas.microsoft.com/office/drawing/2014/main" id="{AED748E8-579D-4601-BEA9-6DAD2AFC17F9}"/>
                </a:ext>
              </a:extLst>
            </p:cNvPr>
            <p:cNvSpPr/>
            <p:nvPr/>
          </p:nvSpPr>
          <p:spPr>
            <a:xfrm rot="5400000">
              <a:off x="3720229" y="4951868"/>
              <a:ext cx="396000" cy="191296"/>
            </a:xfrm>
            <a:prstGeom prst="trapezoid">
              <a:avLst>
                <a:gd name="adj" fmla="val 272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+mn-cs"/>
                </a:rPr>
                <a:t>+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+mn-cs"/>
              </a:endParaRPr>
            </a:p>
          </p:txBody>
        </p:sp>
        <p:sp>
          <p:nvSpPr>
            <p:cNvPr id="96" name="テキスト ボックス 191">
              <a:extLst>
                <a:ext uri="{FF2B5EF4-FFF2-40B4-BE49-F238E27FC236}">
                  <a16:creationId xmlns:a16="http://schemas.microsoft.com/office/drawing/2014/main" id="{096CEFF0-1E73-43C4-A674-62AB62578FB5}"/>
                </a:ext>
              </a:extLst>
            </p:cNvPr>
            <p:cNvSpPr txBox="1"/>
            <p:nvPr/>
          </p:nvSpPr>
          <p:spPr>
            <a:xfrm>
              <a:off x="1116090" y="3662495"/>
              <a:ext cx="726481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600">
                  <a:latin typeface="Consolas" panose="020B0609020204030204" pitchFamily="49" charset="0"/>
                </a:rPr>
                <a:t>If_br_pred_pc</a:t>
              </a:r>
              <a:endParaRPr kumimoji="1" lang="ja-JP" altLang="en-US" sz="600" dirty="0">
                <a:latin typeface="Consolas" panose="020B0609020204030204" pitchFamily="49" charset="0"/>
              </a:endParaRPr>
            </a:p>
          </p:txBody>
        </p: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5704147C-BF51-4228-8FAF-DC5CF27C9683}"/>
                </a:ext>
              </a:extLst>
            </p:cNvPr>
            <p:cNvGrpSpPr/>
            <p:nvPr/>
          </p:nvGrpSpPr>
          <p:grpSpPr>
            <a:xfrm>
              <a:off x="2212722" y="4590831"/>
              <a:ext cx="245727" cy="518284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E2467865-34B5-4529-A64E-60EC81A1FD75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37" name="テキスト ボックス 222">
                <a:extLst>
                  <a:ext uri="{FF2B5EF4-FFF2-40B4-BE49-F238E27FC236}">
                    <a16:creationId xmlns:a16="http://schemas.microsoft.com/office/drawing/2014/main" id="{16D44668-D811-4B03-AE78-6C6127B3B7D5}"/>
                  </a:ext>
                </a:extLst>
              </p:cNvPr>
              <p:cNvSpPr txBox="1"/>
              <p:nvPr/>
            </p:nvSpPr>
            <p:spPr>
              <a:xfrm rot="5400000">
                <a:off x="1728859" y="2769463"/>
                <a:ext cx="392736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IfId_pc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CDD851EA-785D-4BF7-A03D-2DC50A481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9325" y="5227128"/>
              <a:ext cx="0" cy="46362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9" name="直線矢印コネクタ 98">
              <a:extLst>
                <a:ext uri="{FF2B5EF4-FFF2-40B4-BE49-F238E27FC236}">
                  <a16:creationId xmlns:a16="http://schemas.microsoft.com/office/drawing/2014/main" id="{8CCCDC8C-AFD0-4D0D-B88E-F019D2836E55}"/>
                </a:ext>
              </a:extLst>
            </p:cNvPr>
            <p:cNvCxnSpPr/>
            <p:nvPr/>
          </p:nvCxnSpPr>
          <p:spPr>
            <a:xfrm flipV="1">
              <a:off x="3632278" y="5227750"/>
              <a:ext cx="197063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3A771D8C-DC07-43BA-A71E-5D9D994E315C}"/>
                </a:ext>
              </a:extLst>
            </p:cNvPr>
            <p:cNvCxnSpPr>
              <a:cxnSpLocks/>
            </p:cNvCxnSpPr>
            <p:nvPr/>
          </p:nvCxnSpPr>
          <p:spPr>
            <a:xfrm>
              <a:off x="4111789" y="4573498"/>
              <a:ext cx="19288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CB5F1958-626C-49DD-A6E1-329BFC8D1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9563" y="4575009"/>
              <a:ext cx="0" cy="48436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C32A108C-FBDF-4ABB-98D0-15585518FF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90085" y="4074585"/>
              <a:ext cx="0" cy="1620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7530EEBB-13D2-4F2D-9AFB-35E4B4CA1CCA}"/>
                </a:ext>
              </a:extLst>
            </p:cNvPr>
            <p:cNvSpPr/>
            <p:nvPr/>
          </p:nvSpPr>
          <p:spPr>
            <a:xfrm rot="5400000">
              <a:off x="6935872" y="3860511"/>
              <a:ext cx="519497" cy="2457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ExMa</a:t>
              </a: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</a:t>
              </a:r>
              <a:b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</a:br>
              <a:r>
                <a:rPr kumimoji="1" lang="en-US" altLang="ja-JP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rslt</a:t>
              </a:r>
              <a:endPara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9ED9E21F-8726-4997-A76F-9BCD987CF955}"/>
                </a:ext>
              </a:extLst>
            </p:cNvPr>
            <p:cNvGrpSpPr/>
            <p:nvPr/>
          </p:nvGrpSpPr>
          <p:grpSpPr>
            <a:xfrm>
              <a:off x="2212722" y="5326365"/>
              <a:ext cx="245727" cy="518284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228724C0-A1F8-4F0A-A207-11F6AC6E4472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35" name="テキスト ボックス 243">
                <a:extLst>
                  <a:ext uri="{FF2B5EF4-FFF2-40B4-BE49-F238E27FC236}">
                    <a16:creationId xmlns:a16="http://schemas.microsoft.com/office/drawing/2014/main" id="{53B830B6-6384-44F2-B562-7E7F4716320D}"/>
                  </a:ext>
                </a:extLst>
              </p:cNvPr>
              <p:cNvSpPr txBox="1"/>
              <p:nvPr/>
            </p:nvSpPr>
            <p:spPr>
              <a:xfrm rot="5400000">
                <a:off x="1728860" y="2769463"/>
                <a:ext cx="392736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IfId_ir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sp>
          <p:nvSpPr>
            <p:cNvPr id="105" name="角丸四角形 177">
              <a:extLst>
                <a:ext uri="{FF2B5EF4-FFF2-40B4-BE49-F238E27FC236}">
                  <a16:creationId xmlns:a16="http://schemas.microsoft.com/office/drawing/2014/main" id="{328126BC-4AF5-464E-938D-5B4AA16E1A8A}"/>
                </a:ext>
              </a:extLst>
            </p:cNvPr>
            <p:cNvSpPr/>
            <p:nvPr/>
          </p:nvSpPr>
          <p:spPr>
            <a:xfrm>
              <a:off x="2962901" y="5471843"/>
              <a:ext cx="564969" cy="432000"/>
            </a:xfrm>
            <a:prstGeom prst="roundRect">
              <a:avLst>
                <a:gd name="adj" fmla="val 335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decoder</a:t>
              </a:r>
            </a:p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imm</a:t>
              </a:r>
              <a:r>
                <a:rPr kumimoji="1" lang="en-US" altLang="ja-JP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_gen</a:t>
              </a:r>
              <a:endPara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BF48D6ED-953E-4017-9066-20787DB793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7918" y="3415442"/>
              <a:ext cx="0" cy="549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EEC8399E-4138-4C29-BA59-48D26166F6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07821" y="3803206"/>
              <a:ext cx="232" cy="12014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9D669FBB-CB31-4E6A-BC0A-B4ED7B15B9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337" y="5049446"/>
              <a:ext cx="10722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09" name="テキスト ボックス 828">
              <a:extLst>
                <a:ext uri="{FF2B5EF4-FFF2-40B4-BE49-F238E27FC236}">
                  <a16:creationId xmlns:a16="http://schemas.microsoft.com/office/drawing/2014/main" id="{7BB8C1E7-5866-4971-9B7E-C0E692EDCBA4}"/>
                </a:ext>
              </a:extLst>
            </p:cNvPr>
            <p:cNvSpPr txBox="1"/>
            <p:nvPr/>
          </p:nvSpPr>
          <p:spPr>
            <a:xfrm>
              <a:off x="7960515" y="6094795"/>
              <a:ext cx="5899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MA 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0" name="テキスト ボックス 829">
              <a:extLst>
                <a:ext uri="{FF2B5EF4-FFF2-40B4-BE49-F238E27FC236}">
                  <a16:creationId xmlns:a16="http://schemas.microsoft.com/office/drawing/2014/main" id="{C5B29C57-4F36-411F-8C10-CB08478EAD13}"/>
                </a:ext>
              </a:extLst>
            </p:cNvPr>
            <p:cNvSpPr txBox="1"/>
            <p:nvPr/>
          </p:nvSpPr>
          <p:spPr>
            <a:xfrm>
              <a:off x="5688710" y="6094795"/>
              <a:ext cx="5899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EX 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1" name="テキスト ボックス 830">
              <a:extLst>
                <a:ext uri="{FF2B5EF4-FFF2-40B4-BE49-F238E27FC236}">
                  <a16:creationId xmlns:a16="http://schemas.microsoft.com/office/drawing/2014/main" id="{BCF55E1E-0F7B-4C0C-AF1E-2C3D4B247E90}"/>
                </a:ext>
              </a:extLst>
            </p:cNvPr>
            <p:cNvSpPr txBox="1"/>
            <p:nvPr/>
          </p:nvSpPr>
          <p:spPr>
            <a:xfrm>
              <a:off x="3358670" y="6094795"/>
              <a:ext cx="5899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ID 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2" name="テキスト ボックス 831">
              <a:extLst>
                <a:ext uri="{FF2B5EF4-FFF2-40B4-BE49-F238E27FC236}">
                  <a16:creationId xmlns:a16="http://schemas.microsoft.com/office/drawing/2014/main" id="{99FC466B-116B-451C-97FA-1BA49DFCA98F}"/>
                </a:ext>
              </a:extLst>
            </p:cNvPr>
            <p:cNvSpPr txBox="1"/>
            <p:nvPr/>
          </p:nvSpPr>
          <p:spPr>
            <a:xfrm>
              <a:off x="9041478" y="5986155"/>
              <a:ext cx="368691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WB </a:t>
              </a:r>
            </a:p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3" name="テキスト ボックス 832">
              <a:extLst>
                <a:ext uri="{FF2B5EF4-FFF2-40B4-BE49-F238E27FC236}">
                  <a16:creationId xmlns:a16="http://schemas.microsoft.com/office/drawing/2014/main" id="{6E308CD6-C05E-4868-9260-C0C419AADB35}"/>
                </a:ext>
              </a:extLst>
            </p:cNvPr>
            <p:cNvSpPr txBox="1"/>
            <p:nvPr/>
          </p:nvSpPr>
          <p:spPr>
            <a:xfrm>
              <a:off x="1028608" y="6098117"/>
              <a:ext cx="5899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IF 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114" name="直線矢印コネクタ 113">
              <a:extLst>
                <a:ext uri="{FF2B5EF4-FFF2-40B4-BE49-F238E27FC236}">
                  <a16:creationId xmlns:a16="http://schemas.microsoft.com/office/drawing/2014/main" id="{FD3304AE-CDED-4916-B93B-FBC47F0C2E87}"/>
                </a:ext>
              </a:extLst>
            </p:cNvPr>
            <p:cNvCxnSpPr/>
            <p:nvPr/>
          </p:nvCxnSpPr>
          <p:spPr>
            <a:xfrm flipV="1">
              <a:off x="118184" y="3889000"/>
              <a:ext cx="18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5" name="角丸四角形 297">
              <a:extLst>
                <a:ext uri="{FF2B5EF4-FFF2-40B4-BE49-F238E27FC236}">
                  <a16:creationId xmlns:a16="http://schemas.microsoft.com/office/drawing/2014/main" id="{7FD6823B-FE00-4708-AF53-18CFF38990A5}"/>
                </a:ext>
              </a:extLst>
            </p:cNvPr>
            <p:cNvSpPr/>
            <p:nvPr/>
          </p:nvSpPr>
          <p:spPr>
            <a:xfrm>
              <a:off x="4301420" y="3341076"/>
              <a:ext cx="166457" cy="5760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CB6CB88F-0170-4C35-A954-1CB7F59AE8C0}"/>
                </a:ext>
              </a:extLst>
            </p:cNvPr>
            <p:cNvSpPr/>
            <p:nvPr/>
          </p:nvSpPr>
          <p:spPr>
            <a:xfrm>
              <a:off x="5971383" y="4525052"/>
              <a:ext cx="1397826" cy="35159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MUL/DIV/CFU  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EF5EB1B3-9CD8-44D1-AD24-F5CD7FE8A9A8}"/>
                </a:ext>
              </a:extLst>
            </p:cNvPr>
            <p:cNvSpPr/>
            <p:nvPr/>
          </p:nvSpPr>
          <p:spPr>
            <a:xfrm>
              <a:off x="7075544" y="4550817"/>
              <a:ext cx="245727" cy="30012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8" name="円/楕円 374">
              <a:extLst>
                <a:ext uri="{FF2B5EF4-FFF2-40B4-BE49-F238E27FC236}">
                  <a16:creationId xmlns:a16="http://schemas.microsoft.com/office/drawing/2014/main" id="{24B6EB3A-9A77-45D9-BBA4-CCF198F62747}"/>
                </a:ext>
              </a:extLst>
            </p:cNvPr>
            <p:cNvSpPr/>
            <p:nvPr/>
          </p:nvSpPr>
          <p:spPr>
            <a:xfrm>
              <a:off x="7757534" y="3957771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9" name="円/楕円 374">
              <a:extLst>
                <a:ext uri="{FF2B5EF4-FFF2-40B4-BE49-F238E27FC236}">
                  <a16:creationId xmlns:a16="http://schemas.microsoft.com/office/drawing/2014/main" id="{BE9A1ECA-87BE-46B6-A394-E83A9747FAFD}"/>
                </a:ext>
              </a:extLst>
            </p:cNvPr>
            <p:cNvSpPr/>
            <p:nvPr/>
          </p:nvSpPr>
          <p:spPr>
            <a:xfrm>
              <a:off x="8707820" y="4947123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0" name="角丸四角形 297">
              <a:extLst>
                <a:ext uri="{FF2B5EF4-FFF2-40B4-BE49-F238E27FC236}">
                  <a16:creationId xmlns:a16="http://schemas.microsoft.com/office/drawing/2014/main" id="{3C9707F4-F787-4B33-B5B9-2658F52B4B32}"/>
                </a:ext>
              </a:extLst>
            </p:cNvPr>
            <p:cNvSpPr/>
            <p:nvPr/>
          </p:nvSpPr>
          <p:spPr>
            <a:xfrm>
              <a:off x="8490247" y="4603765"/>
              <a:ext cx="166457" cy="8280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OR</a:t>
              </a:r>
              <a:endPara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1" name="角丸四角形 297">
              <a:extLst>
                <a:ext uri="{FF2B5EF4-FFF2-40B4-BE49-F238E27FC236}">
                  <a16:creationId xmlns:a16="http://schemas.microsoft.com/office/drawing/2014/main" id="{09AEF328-B1C7-4608-B550-00B92C66A29F}"/>
                </a:ext>
              </a:extLst>
            </p:cNvPr>
            <p:cNvSpPr/>
            <p:nvPr/>
          </p:nvSpPr>
          <p:spPr>
            <a:xfrm>
              <a:off x="4299899" y="4033961"/>
              <a:ext cx="166457" cy="6840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sp>
          <p:nvSpPr>
            <p:cNvPr id="122" name="角丸四角形 297">
              <a:extLst>
                <a:ext uri="{FF2B5EF4-FFF2-40B4-BE49-F238E27FC236}">
                  <a16:creationId xmlns:a16="http://schemas.microsoft.com/office/drawing/2014/main" id="{EA80FC7C-6B9E-4CE6-AE70-99F699707DAC}"/>
                </a:ext>
              </a:extLst>
            </p:cNvPr>
            <p:cNvSpPr/>
            <p:nvPr/>
          </p:nvSpPr>
          <p:spPr>
            <a:xfrm>
              <a:off x="1762541" y="3776220"/>
              <a:ext cx="166457" cy="10440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id="{BE0D6076-2CE4-488D-8485-7800F19BFF85}"/>
                </a:ext>
              </a:extLst>
            </p:cNvPr>
            <p:cNvCxnSpPr>
              <a:cxnSpLocks/>
            </p:cNvCxnSpPr>
            <p:nvPr/>
          </p:nvCxnSpPr>
          <p:spPr>
            <a:xfrm>
              <a:off x="94649" y="5591700"/>
              <a:ext cx="18000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944013BB-042B-42B1-827E-9F25B5A183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65" y="3175680"/>
              <a:ext cx="0" cy="241924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A6701F7D-FAF6-4A2B-8786-9729755FB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83" y="3175680"/>
              <a:ext cx="195774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9530A214-6623-4F99-BB48-7C97995D5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8999" y="4282341"/>
              <a:ext cx="121133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D84905A1-F3D6-47F1-A9D2-1662CBB96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0132" y="3175680"/>
              <a:ext cx="0" cy="11042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8" name="角丸四角形 177">
              <a:extLst>
                <a:ext uri="{FF2B5EF4-FFF2-40B4-BE49-F238E27FC236}">
                  <a16:creationId xmlns:a16="http://schemas.microsoft.com/office/drawing/2014/main" id="{6D7DEAEB-A98D-4266-AAFC-E5A8737FCC50}"/>
                </a:ext>
              </a:extLst>
            </p:cNvPr>
            <p:cNvSpPr/>
            <p:nvPr/>
          </p:nvSpPr>
          <p:spPr>
            <a:xfrm>
              <a:off x="1461608" y="5123302"/>
              <a:ext cx="564969" cy="293051"/>
            </a:xfrm>
            <a:prstGeom prst="roundRect">
              <a:avLst>
                <a:gd name="adj" fmla="val 335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pre_</a:t>
              </a:r>
            </a:p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129" name="円/楕円 374">
              <a:extLst>
                <a:ext uri="{FF2B5EF4-FFF2-40B4-BE49-F238E27FC236}">
                  <a16:creationId xmlns:a16="http://schemas.microsoft.com/office/drawing/2014/main" id="{69280228-E21A-4736-AB34-207B46D4659A}"/>
                </a:ext>
              </a:extLst>
            </p:cNvPr>
            <p:cNvSpPr/>
            <p:nvPr/>
          </p:nvSpPr>
          <p:spPr>
            <a:xfrm>
              <a:off x="1261297" y="5576467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F3437281-6BD9-48F8-8D9F-4F2E5E7C0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9157" y="5273022"/>
              <a:ext cx="0" cy="32076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1" name="直線矢印コネクタ 130">
              <a:extLst>
                <a:ext uri="{FF2B5EF4-FFF2-40B4-BE49-F238E27FC236}">
                  <a16:creationId xmlns:a16="http://schemas.microsoft.com/office/drawing/2014/main" id="{BF7C18E0-E22D-47BE-9F11-D45BE23475EF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 flipV="1">
              <a:off x="1282110" y="5269828"/>
              <a:ext cx="17949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角丸四角形 177">
              <a:extLst>
                <a:ext uri="{FF2B5EF4-FFF2-40B4-BE49-F238E27FC236}">
                  <a16:creationId xmlns:a16="http://schemas.microsoft.com/office/drawing/2014/main" id="{D6F925B1-B00A-430D-A725-AD19FC9B8DA8}"/>
                </a:ext>
              </a:extLst>
            </p:cNvPr>
            <p:cNvSpPr/>
            <p:nvPr/>
          </p:nvSpPr>
          <p:spPr>
            <a:xfrm>
              <a:off x="8023415" y="5404258"/>
              <a:ext cx="424717" cy="375775"/>
            </a:xfrm>
            <a:prstGeom prst="roundRect">
              <a:avLst>
                <a:gd name="adj" fmla="val 335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LU</a:t>
              </a:r>
              <a:endPara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33" name="テキスト ボックス 91">
              <a:extLst>
                <a:ext uri="{FF2B5EF4-FFF2-40B4-BE49-F238E27FC236}">
                  <a16:creationId xmlns:a16="http://schemas.microsoft.com/office/drawing/2014/main" id="{6D126394-5BF0-4513-9B06-644CA4B58015}"/>
                </a:ext>
              </a:extLst>
            </p:cNvPr>
            <p:cNvSpPr txBox="1"/>
            <p:nvPr/>
          </p:nvSpPr>
          <p:spPr>
            <a:xfrm>
              <a:off x="960912" y="3186995"/>
              <a:ext cx="248466" cy="107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>
                  <a:latin typeface="Consolas" panose="020B0609020204030204" pitchFamily="49" charset="0"/>
                </a:rPr>
                <a:t>If_pc</a:t>
              </a:r>
              <a:endParaRPr kumimoji="1" lang="ja-JP" altLang="en-US" sz="7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5C5E0BF8-24D2-4CF5-9CDF-D4E76DF88D44}"/>
              </a:ext>
            </a:extLst>
          </p:cNvPr>
          <p:cNvSpPr/>
          <p:nvPr/>
        </p:nvSpPr>
        <p:spPr>
          <a:xfrm>
            <a:off x="5162182" y="5227443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MA</a:t>
            </a: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2CCAA992-1D56-46F7-8A76-C1A3143B5E39}"/>
              </a:ext>
            </a:extLst>
          </p:cNvPr>
          <p:cNvCxnSpPr>
            <a:cxnSpLocks/>
          </p:cNvCxnSpPr>
          <p:nvPr/>
        </p:nvCxnSpPr>
        <p:spPr bwMode="auto">
          <a:xfrm>
            <a:off x="5595519" y="4904057"/>
            <a:ext cx="0" cy="1476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091B8D3C-944C-46EB-93D2-7EA5CA02056E}"/>
              </a:ext>
            </a:extLst>
          </p:cNvPr>
          <p:cNvCxnSpPr>
            <a:cxnSpLocks/>
          </p:cNvCxnSpPr>
          <p:nvPr/>
        </p:nvCxnSpPr>
        <p:spPr bwMode="auto">
          <a:xfrm>
            <a:off x="5164805" y="4893882"/>
            <a:ext cx="0" cy="1476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F16FB14F-2800-4CCD-80EF-7848FA78F9F3}"/>
              </a:ext>
            </a:extLst>
          </p:cNvPr>
          <p:cNvSpPr/>
          <p:nvPr/>
        </p:nvSpPr>
        <p:spPr>
          <a:xfrm>
            <a:off x="3867117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CC1</a:t>
            </a: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24B2241B-AAAD-4F03-A5F3-547B882110BF}"/>
              </a:ext>
            </a:extLst>
          </p:cNvPr>
          <p:cNvSpPr/>
          <p:nvPr/>
        </p:nvSpPr>
        <p:spPr>
          <a:xfrm>
            <a:off x="4299165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CC2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FA001020-077E-4B78-B6DB-E5AC68BC4E29}"/>
              </a:ext>
            </a:extLst>
          </p:cNvPr>
          <p:cNvSpPr/>
          <p:nvPr/>
        </p:nvSpPr>
        <p:spPr>
          <a:xfrm>
            <a:off x="4731213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CC3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59B2BA1E-F6E0-4373-BF7F-4D151542C928}"/>
              </a:ext>
            </a:extLst>
          </p:cNvPr>
          <p:cNvSpPr/>
          <p:nvPr/>
        </p:nvSpPr>
        <p:spPr>
          <a:xfrm>
            <a:off x="5163261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CC4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026A72B3-E862-4696-9761-D839F58DD2CD}"/>
              </a:ext>
            </a:extLst>
          </p:cNvPr>
          <p:cNvSpPr/>
          <p:nvPr/>
        </p:nvSpPr>
        <p:spPr>
          <a:xfrm>
            <a:off x="5595309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CC5</a:t>
            </a: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5B0D975C-478E-4627-A23B-75F3E4F1805F}"/>
              </a:ext>
            </a:extLst>
          </p:cNvPr>
          <p:cNvSpPr/>
          <p:nvPr/>
        </p:nvSpPr>
        <p:spPr>
          <a:xfrm>
            <a:off x="3866345" y="5227929"/>
            <a:ext cx="432048" cy="21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IF</a:t>
            </a: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438C219B-03A3-4B59-A9E2-6427F9A83ADC}"/>
              </a:ext>
            </a:extLst>
          </p:cNvPr>
          <p:cNvSpPr/>
          <p:nvPr/>
        </p:nvSpPr>
        <p:spPr>
          <a:xfrm>
            <a:off x="4298393" y="5227929"/>
            <a:ext cx="43204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ID</a:t>
            </a: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B9E790EC-3681-488B-8BD5-125A28FF6848}"/>
              </a:ext>
            </a:extLst>
          </p:cNvPr>
          <p:cNvSpPr/>
          <p:nvPr/>
        </p:nvSpPr>
        <p:spPr>
          <a:xfrm>
            <a:off x="4299165" y="5515961"/>
            <a:ext cx="432048" cy="21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IF</a:t>
            </a:r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F6F13DC2-12FB-4F2C-9D2C-2109DAE3B3C7}"/>
              </a:ext>
            </a:extLst>
          </p:cNvPr>
          <p:cNvSpPr/>
          <p:nvPr/>
        </p:nvSpPr>
        <p:spPr>
          <a:xfrm>
            <a:off x="4731213" y="5515961"/>
            <a:ext cx="43204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ID</a:t>
            </a: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6AA3E741-81CA-4B7D-A7C3-ECFDABB4132D}"/>
              </a:ext>
            </a:extLst>
          </p:cNvPr>
          <p:cNvSpPr/>
          <p:nvPr/>
        </p:nvSpPr>
        <p:spPr>
          <a:xfrm>
            <a:off x="4731985" y="5803993"/>
            <a:ext cx="432048" cy="21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IF</a:t>
            </a: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B39D0EFD-CD8E-4925-B0E5-A12BDF54087E}"/>
              </a:ext>
            </a:extLst>
          </p:cNvPr>
          <p:cNvSpPr/>
          <p:nvPr/>
        </p:nvSpPr>
        <p:spPr>
          <a:xfrm>
            <a:off x="5164033" y="5803993"/>
            <a:ext cx="43204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ID</a:t>
            </a: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6F0EA46C-13EF-4C28-BA04-F6B54D4100FD}"/>
              </a:ext>
            </a:extLst>
          </p:cNvPr>
          <p:cNvSpPr/>
          <p:nvPr/>
        </p:nvSpPr>
        <p:spPr>
          <a:xfrm>
            <a:off x="5162265" y="6092025"/>
            <a:ext cx="432048" cy="21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IF</a:t>
            </a: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10B85E4A-07AC-4A7A-891B-AC4BA0488953}"/>
              </a:ext>
            </a:extLst>
          </p:cNvPr>
          <p:cNvSpPr/>
          <p:nvPr/>
        </p:nvSpPr>
        <p:spPr>
          <a:xfrm>
            <a:off x="5594313" y="6092025"/>
            <a:ext cx="43204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ID</a:t>
            </a: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101409C6-5196-4A29-81EE-52FD918B6AFB}"/>
              </a:ext>
            </a:extLst>
          </p:cNvPr>
          <p:cNvSpPr/>
          <p:nvPr/>
        </p:nvSpPr>
        <p:spPr>
          <a:xfrm>
            <a:off x="2385257" y="5227929"/>
            <a:ext cx="1224136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32’h0 addi </a:t>
            </a: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x1</a:t>
            </a: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,x0,3</a:t>
            </a: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4108B228-8774-414E-8FBE-A8C41CF7FC46}"/>
              </a:ext>
            </a:extLst>
          </p:cNvPr>
          <p:cNvSpPr/>
          <p:nvPr/>
        </p:nvSpPr>
        <p:spPr>
          <a:xfrm>
            <a:off x="2385257" y="5515961"/>
            <a:ext cx="1224136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32’h4 nop</a:t>
            </a: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0A9BBB68-E8D6-4B5F-AA2B-ECEB4BC188BD}"/>
              </a:ext>
            </a:extLst>
          </p:cNvPr>
          <p:cNvSpPr/>
          <p:nvPr/>
        </p:nvSpPr>
        <p:spPr>
          <a:xfrm>
            <a:off x="2385257" y="5803993"/>
            <a:ext cx="1224136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32’h8 </a:t>
            </a:r>
            <a:r>
              <a:rPr kumimoji="1" lang="en-US" altLang="ja-JP" sz="1000" kern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nop</a:t>
            </a: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8F3A0680-5912-4016-AAD6-A5CF3C48F98F}"/>
              </a:ext>
            </a:extLst>
          </p:cNvPr>
          <p:cNvSpPr/>
          <p:nvPr/>
        </p:nvSpPr>
        <p:spPr>
          <a:xfrm>
            <a:off x="2385257" y="6092025"/>
            <a:ext cx="1224136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32’hc addi x30,x10,0</a:t>
            </a:r>
          </a:p>
        </p:txBody>
      </p:sp>
      <p:cxnSp>
        <p:nvCxnSpPr>
          <p:cNvPr id="164" name="直線矢印コネクタ 163">
            <a:extLst>
              <a:ext uri="{FF2B5EF4-FFF2-40B4-BE49-F238E27FC236}">
                <a16:creationId xmlns:a16="http://schemas.microsoft.com/office/drawing/2014/main" id="{AF95C99B-94DD-4D57-8AA8-682089F86C21}"/>
              </a:ext>
            </a:extLst>
          </p:cNvPr>
          <p:cNvCxnSpPr>
            <a:cxnSpLocks/>
          </p:cNvCxnSpPr>
          <p:nvPr/>
        </p:nvCxnSpPr>
        <p:spPr bwMode="auto">
          <a:xfrm>
            <a:off x="3753409" y="5083913"/>
            <a:ext cx="34072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808BA1E7-1018-43F4-878D-6CE8C5D2BB8D}"/>
              </a:ext>
            </a:extLst>
          </p:cNvPr>
          <p:cNvSpPr/>
          <p:nvPr/>
        </p:nvSpPr>
        <p:spPr>
          <a:xfrm>
            <a:off x="6856485" y="4836521"/>
            <a:ext cx="570984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Time</a:t>
            </a:r>
          </a:p>
        </p:txBody>
      </p:sp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96731890-F463-4CD0-806D-2749927C22EE}"/>
              </a:ext>
            </a:extLst>
          </p:cNvPr>
          <p:cNvCxnSpPr>
            <a:cxnSpLocks/>
          </p:cNvCxnSpPr>
          <p:nvPr/>
        </p:nvCxnSpPr>
        <p:spPr bwMode="auto">
          <a:xfrm>
            <a:off x="2381011" y="5196117"/>
            <a:ext cx="0" cy="121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3E5083E8-7A09-4049-962B-C1987F04C13F}"/>
              </a:ext>
            </a:extLst>
          </p:cNvPr>
          <p:cNvSpPr/>
          <p:nvPr/>
        </p:nvSpPr>
        <p:spPr>
          <a:xfrm>
            <a:off x="2214952" y="4947517"/>
            <a:ext cx="1008105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kern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Instructions</a:t>
            </a: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A0EBC2ED-ABE0-4660-AEE1-9F3B88C2BEDF}"/>
              </a:ext>
            </a:extLst>
          </p:cNvPr>
          <p:cNvSpPr/>
          <p:nvPr/>
        </p:nvSpPr>
        <p:spPr>
          <a:xfrm>
            <a:off x="4731676" y="5227929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EX</a:t>
            </a: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406542BB-3838-4ADA-B814-CBFAFAB7ED01}"/>
              </a:ext>
            </a:extLst>
          </p:cNvPr>
          <p:cNvSpPr/>
          <p:nvPr/>
        </p:nvSpPr>
        <p:spPr>
          <a:xfrm>
            <a:off x="5163261" y="5515961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EX</a:t>
            </a: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82F54BAE-616D-4A26-B537-8BE0A714ECFD}"/>
              </a:ext>
            </a:extLst>
          </p:cNvPr>
          <p:cNvSpPr/>
          <p:nvPr/>
        </p:nvSpPr>
        <p:spPr>
          <a:xfrm>
            <a:off x="5594846" y="5803993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EX</a:t>
            </a: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B7486009-A13C-4D0B-A862-E915651FFC2F}"/>
              </a:ext>
            </a:extLst>
          </p:cNvPr>
          <p:cNvSpPr/>
          <p:nvPr/>
        </p:nvSpPr>
        <p:spPr>
          <a:xfrm>
            <a:off x="6023891" y="6092025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EX</a:t>
            </a: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B3E8F8FE-8887-4B17-8A98-05FBDCA41292}"/>
              </a:ext>
            </a:extLst>
          </p:cNvPr>
          <p:cNvSpPr/>
          <p:nvPr/>
        </p:nvSpPr>
        <p:spPr>
          <a:xfrm>
            <a:off x="6027185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CC6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9BBC9402-04ED-4215-B9D5-1F32CF97FD31}"/>
              </a:ext>
            </a:extLst>
          </p:cNvPr>
          <p:cNvSpPr/>
          <p:nvPr/>
        </p:nvSpPr>
        <p:spPr bwMode="auto">
          <a:xfrm flipH="1">
            <a:off x="5131722" y="5227929"/>
            <a:ext cx="69467" cy="215997"/>
          </a:xfrm>
          <a:prstGeom prst="rect">
            <a:avLst/>
          </a:prstGeom>
          <a:solidFill>
            <a:srgbClr val="C000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ea typeface="ＭＳ Ｐゴシック" pitchFamily="48" charset="-128"/>
            </a:endParaRP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3001573D-A88D-4402-AE0E-45AD60BF4F37}"/>
              </a:ext>
            </a:extLst>
          </p:cNvPr>
          <p:cNvSpPr/>
          <p:nvPr/>
        </p:nvSpPr>
        <p:spPr bwMode="auto">
          <a:xfrm flipH="1">
            <a:off x="5169389" y="5515961"/>
            <a:ext cx="108000" cy="215997"/>
          </a:xfrm>
          <a:prstGeom prst="rect">
            <a:avLst/>
          </a:prstGeom>
          <a:solidFill>
            <a:srgbClr val="00B8FF">
              <a:alpha val="6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ea typeface="ＭＳ Ｐゴシック" pitchFamily="48" charset="-128"/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9A2DE80B-E256-4B0A-8EEF-1C41F949F31A}"/>
              </a:ext>
            </a:extLst>
          </p:cNvPr>
          <p:cNvSpPr/>
          <p:nvPr/>
        </p:nvSpPr>
        <p:spPr>
          <a:xfrm>
            <a:off x="5593767" y="5515475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MA</a:t>
            </a: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F35A755C-CF98-4CD8-9671-307CBF7B1BEC}"/>
              </a:ext>
            </a:extLst>
          </p:cNvPr>
          <p:cNvSpPr/>
          <p:nvPr/>
        </p:nvSpPr>
        <p:spPr>
          <a:xfrm>
            <a:off x="6025352" y="5803507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kern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MA</a:t>
            </a: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09D2C3DF-9DF9-4C0F-91AC-DA54A16CD365}"/>
              </a:ext>
            </a:extLst>
          </p:cNvPr>
          <p:cNvSpPr/>
          <p:nvPr/>
        </p:nvSpPr>
        <p:spPr>
          <a:xfrm>
            <a:off x="6454397" y="6091539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050" kern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MA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8C898AC2-F5CE-48F8-A1C0-6AAF33C0B570}"/>
              </a:ext>
            </a:extLst>
          </p:cNvPr>
          <p:cNvSpPr/>
          <p:nvPr/>
        </p:nvSpPr>
        <p:spPr>
          <a:xfrm>
            <a:off x="6459997" y="4857763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CC7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EFE25174-D9DC-4CF7-8CFC-6E33FB56C46D}"/>
              </a:ext>
            </a:extLst>
          </p:cNvPr>
          <p:cNvSpPr/>
          <p:nvPr/>
        </p:nvSpPr>
        <p:spPr>
          <a:xfrm>
            <a:off x="5592681" y="5226147"/>
            <a:ext cx="432048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WB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D8705620-3249-4749-AB9A-D0AFEC3EFFFA}"/>
              </a:ext>
            </a:extLst>
          </p:cNvPr>
          <p:cNvSpPr/>
          <p:nvPr/>
        </p:nvSpPr>
        <p:spPr>
          <a:xfrm>
            <a:off x="6024266" y="5514179"/>
            <a:ext cx="432048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WB</a:t>
            </a: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5D3BD677-59EE-4FBD-855F-689B4D62CAA9}"/>
              </a:ext>
            </a:extLst>
          </p:cNvPr>
          <p:cNvSpPr/>
          <p:nvPr/>
        </p:nvSpPr>
        <p:spPr>
          <a:xfrm>
            <a:off x="6455851" y="5802211"/>
            <a:ext cx="432048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WB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67254455-D2CF-451D-A77E-9FFA344B4766}"/>
              </a:ext>
            </a:extLst>
          </p:cNvPr>
          <p:cNvSpPr/>
          <p:nvPr/>
        </p:nvSpPr>
        <p:spPr>
          <a:xfrm>
            <a:off x="6884896" y="6090243"/>
            <a:ext cx="432048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WB</a:t>
            </a:r>
          </a:p>
        </p:txBody>
      </p:sp>
      <p:sp>
        <p:nvSpPr>
          <p:cNvPr id="183" name="Text Box 10">
            <a:extLst>
              <a:ext uri="{FF2B5EF4-FFF2-40B4-BE49-F238E27FC236}">
                <a16:creationId xmlns:a16="http://schemas.microsoft.com/office/drawing/2014/main" id="{665A6D45-21D7-41B4-B87A-5788C69B3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85" name="吹き出し: 円形 184">
            <a:extLst>
              <a:ext uri="{FF2B5EF4-FFF2-40B4-BE49-F238E27FC236}">
                <a16:creationId xmlns:a16="http://schemas.microsoft.com/office/drawing/2014/main" id="{DE4AEF20-B1D3-42C7-A1FB-4C2951A50DA8}"/>
              </a:ext>
            </a:extLst>
          </p:cNvPr>
          <p:cNvSpPr/>
          <p:nvPr/>
        </p:nvSpPr>
        <p:spPr bwMode="auto">
          <a:xfrm>
            <a:off x="2082530" y="5477302"/>
            <a:ext cx="7080520" cy="870289"/>
          </a:xfrm>
          <a:prstGeom prst="wedgeEllipseCallout">
            <a:avLst>
              <a:gd name="adj1" fmla="val -16053"/>
              <a:gd name="adj2" fmla="val -19280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600">
                <a:latin typeface="+mn-ea"/>
              </a:rPr>
              <a:t>このスライドの図を必ずしも使う必要はない。工夫した点が伝わるように、わかりやすいスライドを追加すること。</a:t>
            </a:r>
            <a:endParaRPr kumimoji="1"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414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CD4A524-BDEE-4802-8A7A-26170A62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6" y="1051670"/>
            <a:ext cx="5337558" cy="51856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941B0EA-9D6C-48E5-8764-8C894240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設計したコンピュータの概要</a:t>
            </a:r>
            <a:endParaRPr kumimoji="1" lang="ja-JP" altLang="en-US"/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9C41F7E2-DE4F-4E2B-959F-37012C5E7D03}"/>
              </a:ext>
            </a:extLst>
          </p:cNvPr>
          <p:cNvSpPr/>
          <p:nvPr/>
        </p:nvSpPr>
        <p:spPr bwMode="auto">
          <a:xfrm>
            <a:off x="5025802" y="577301"/>
            <a:ext cx="4032448" cy="774459"/>
          </a:xfrm>
          <a:prstGeom prst="wedgeEllipseCallout">
            <a:avLst>
              <a:gd name="adj1" fmla="val -53113"/>
              <a:gd name="adj2" fmla="val 7297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600">
                <a:latin typeface="+mn-ea"/>
              </a:rPr>
              <a:t>Vivado </a:t>
            </a:r>
            <a:r>
              <a:rPr kumimoji="1" lang="ja-JP" altLang="en-US" sz="1600">
                <a:latin typeface="+mn-ea"/>
              </a:rPr>
              <a:t>の </a:t>
            </a:r>
            <a:r>
              <a:rPr kumimoji="1" lang="en-US" altLang="ja-JP" sz="1600">
                <a:latin typeface="+mn-ea"/>
              </a:rPr>
              <a:t>Project Summary </a:t>
            </a:r>
            <a:r>
              <a:rPr kumimoji="1" lang="ja-JP" altLang="en-US" sz="1600">
                <a:latin typeface="+mn-ea"/>
              </a:rPr>
              <a:t>をキャプチャして張り付けること。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5F9B4F82-28DD-48D9-83DB-F4A721FDFBC5}"/>
              </a:ext>
            </a:extLst>
          </p:cNvPr>
          <p:cNvSpPr/>
          <p:nvPr/>
        </p:nvSpPr>
        <p:spPr bwMode="auto">
          <a:xfrm>
            <a:off x="4233714" y="1715118"/>
            <a:ext cx="3744416" cy="774460"/>
          </a:xfrm>
          <a:prstGeom prst="wedgeEllipseCallout">
            <a:avLst>
              <a:gd name="adj1" fmla="val -60565"/>
              <a:gd name="adj2" fmla="val 24483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600">
                <a:latin typeface="+mn-ea"/>
              </a:rPr>
              <a:t>WNS </a:t>
            </a:r>
            <a:r>
              <a:rPr kumimoji="1" lang="ja-JP" altLang="en-US" sz="1600">
                <a:latin typeface="+mn-ea"/>
              </a:rPr>
              <a:t>が正の値になっていて、制約を満たしていること。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3A26A60-01D3-4768-9221-BED38A46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8F181CD0-80CD-43B8-AA86-E0D7E12167EF}"/>
              </a:ext>
            </a:extLst>
          </p:cNvPr>
          <p:cNvSpPr/>
          <p:nvPr/>
        </p:nvSpPr>
        <p:spPr bwMode="auto">
          <a:xfrm>
            <a:off x="1506376" y="1040274"/>
            <a:ext cx="3024336" cy="504056"/>
          </a:xfrm>
          <a:prstGeom prst="wedgeEllipseCallout">
            <a:avLst>
              <a:gd name="adj1" fmla="val -19183"/>
              <a:gd name="adj2" fmla="val 71597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600">
                <a:latin typeface="+mn-ea"/>
              </a:rPr>
              <a:t>Table </a:t>
            </a:r>
            <a:r>
              <a:rPr kumimoji="1" lang="ja-JP" altLang="en-US" sz="1600">
                <a:latin typeface="+mn-ea"/>
              </a:rPr>
              <a:t>をクリックする。</a:t>
            </a:r>
            <a:endParaRPr kumimoji="1" lang="en-US" altLang="ja-JP" sz="1600" dirty="0">
              <a:latin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A3D7568-77AC-4DFA-9462-45DBB7388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52" y="4836401"/>
            <a:ext cx="3627434" cy="103641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D299BFB-853F-48F0-A04F-541B23B53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781" y="2852936"/>
            <a:ext cx="3549963" cy="1752432"/>
          </a:xfrm>
          <a:prstGeom prst="rect">
            <a:avLst/>
          </a:prstGeom>
        </p:spPr>
      </p:pic>
      <p:sp>
        <p:nvSpPr>
          <p:cNvPr id="15" name="吹き出し: 円形 14">
            <a:extLst>
              <a:ext uri="{FF2B5EF4-FFF2-40B4-BE49-F238E27FC236}">
                <a16:creationId xmlns:a16="http://schemas.microsoft.com/office/drawing/2014/main" id="{BDB46052-4E04-4DDA-AB3C-525983E4E39D}"/>
              </a:ext>
            </a:extLst>
          </p:cNvPr>
          <p:cNvSpPr/>
          <p:nvPr/>
        </p:nvSpPr>
        <p:spPr bwMode="auto">
          <a:xfrm>
            <a:off x="2145482" y="5817726"/>
            <a:ext cx="4267646" cy="774459"/>
          </a:xfrm>
          <a:prstGeom prst="wedgeEllipseCallout">
            <a:avLst>
              <a:gd name="adj1" fmla="val 60529"/>
              <a:gd name="adj2" fmla="val -34879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600">
                <a:latin typeface="+mn-ea"/>
              </a:rPr>
              <a:t>拡大した </a:t>
            </a:r>
            <a:r>
              <a:rPr kumimoji="1" lang="en-US" altLang="ja-JP" sz="1600">
                <a:latin typeface="+mn-ea"/>
              </a:rPr>
              <a:t>Table </a:t>
            </a:r>
            <a:r>
              <a:rPr kumimoji="1" lang="ja-JP" altLang="en-US" sz="1600">
                <a:latin typeface="+mn-ea"/>
              </a:rPr>
              <a:t>を張り付け、制約を満たしていることを確認する。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4D34BA8-757E-4A85-B74B-D7600A9E5AD1}"/>
              </a:ext>
            </a:extLst>
          </p:cNvPr>
          <p:cNvSpPr/>
          <p:nvPr/>
        </p:nvSpPr>
        <p:spPr bwMode="auto">
          <a:xfrm>
            <a:off x="6609978" y="2924944"/>
            <a:ext cx="864096" cy="93610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50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A60002-F1F0-42DE-A89F-00A2C0A4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設計したコンピュータの動作周波数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767D6D-171E-4007-9EEC-C331348F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9" y="1119188"/>
            <a:ext cx="8923436" cy="508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Vivado </a:t>
            </a:r>
            <a:r>
              <a:rPr lang="ja-JP" altLang="en-US" sz="2000"/>
              <a:t>の </a:t>
            </a:r>
            <a:r>
              <a:rPr lang="en-US" altLang="ja-JP" sz="2000"/>
              <a:t>Open Implemented Design </a:t>
            </a:r>
            <a:r>
              <a:rPr lang="ja-JP" altLang="en-US" sz="2000"/>
              <a:t>でデザインを開き、</a:t>
            </a:r>
            <a:r>
              <a:rPr lang="en-US" altLang="ja-JP" sz="2000"/>
              <a:t>Timing</a:t>
            </a:r>
            <a:r>
              <a:rPr lang="ja-JP" altLang="en-US" sz="2000"/>
              <a:t> ウィンドウを表示する。</a:t>
            </a:r>
            <a:r>
              <a:rPr lang="en-US" altLang="ja-JP" sz="2000"/>
              <a:t> </a:t>
            </a:r>
            <a:endParaRPr lang="en-US" sz="20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B380CE-7919-4227-8384-00BA35F32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6" y="1988840"/>
            <a:ext cx="8554194" cy="2282970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7725D333-030B-4C36-BCB9-BC11EED42C31}"/>
              </a:ext>
            </a:extLst>
          </p:cNvPr>
          <p:cNvSpPr/>
          <p:nvPr/>
        </p:nvSpPr>
        <p:spPr bwMode="auto">
          <a:xfrm>
            <a:off x="604317" y="4840305"/>
            <a:ext cx="4032448" cy="774459"/>
          </a:xfrm>
          <a:prstGeom prst="wedgeEllipseCallout">
            <a:avLst>
              <a:gd name="adj1" fmla="val 25497"/>
              <a:gd name="adj2" fmla="val -18087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600">
                <a:latin typeface="+mn-ea"/>
              </a:rPr>
              <a:t>Vivado </a:t>
            </a:r>
            <a:r>
              <a:rPr kumimoji="1" lang="ja-JP" altLang="en-US" sz="1600">
                <a:latin typeface="+mn-ea"/>
              </a:rPr>
              <a:t>の </a:t>
            </a:r>
            <a:r>
              <a:rPr kumimoji="1" lang="en-US" altLang="ja-JP" sz="1600">
                <a:latin typeface="+mn-ea"/>
              </a:rPr>
              <a:t>Timing </a:t>
            </a:r>
            <a:r>
              <a:rPr kumimoji="1" lang="ja-JP" altLang="en-US" sz="1600">
                <a:latin typeface="+mn-ea"/>
              </a:rPr>
              <a:t>ウィンドウをキャプチャして張り付けること。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6141B0-B845-4430-8E73-BD882DD79E03}"/>
              </a:ext>
            </a:extLst>
          </p:cNvPr>
          <p:cNvSpPr/>
          <p:nvPr/>
        </p:nvSpPr>
        <p:spPr bwMode="auto">
          <a:xfrm>
            <a:off x="6850460" y="2420888"/>
            <a:ext cx="648072" cy="185092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ea typeface="ＭＳ Ｐゴシック" pitchFamily="48" charset="-128"/>
            </a:endParaRP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1FDDD019-9833-4D2C-9DF4-D71653891E3C}"/>
              </a:ext>
            </a:extLst>
          </p:cNvPr>
          <p:cNvSpPr/>
          <p:nvPr/>
        </p:nvSpPr>
        <p:spPr bwMode="auto">
          <a:xfrm>
            <a:off x="4402188" y="5248293"/>
            <a:ext cx="4680520" cy="1061027"/>
          </a:xfrm>
          <a:prstGeom prst="wedgeEllipseCallout">
            <a:avLst>
              <a:gd name="adj1" fmla="val 12147"/>
              <a:gd name="adj2" fmla="val -14927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600">
                <a:latin typeface="+mn-ea"/>
              </a:rPr>
              <a:t>Requirement </a:t>
            </a:r>
            <a:r>
              <a:rPr kumimoji="1" lang="ja-JP" altLang="en-US" sz="1600">
                <a:latin typeface="+mn-ea"/>
              </a:rPr>
              <a:t>が、クロック周期（</a:t>
            </a:r>
            <a:r>
              <a:rPr kumimoji="1" lang="en-US" altLang="ja-JP" sz="1600">
                <a:latin typeface="+mn-ea"/>
              </a:rPr>
              <a:t>Excel</a:t>
            </a:r>
            <a:r>
              <a:rPr kumimoji="1" lang="ja-JP" altLang="en-US" sz="1600">
                <a:latin typeface="+mn-ea"/>
              </a:rPr>
              <a:t>ファイルの </a:t>
            </a:r>
            <a:r>
              <a:rPr kumimoji="1" lang="en-US" altLang="ja-JP" sz="1600">
                <a:latin typeface="+mn-ea"/>
              </a:rPr>
              <a:t>Cycle time</a:t>
            </a:r>
            <a:r>
              <a:rPr kumimoji="1" lang="ja-JP" altLang="en-US" sz="1600">
                <a:latin typeface="+mn-ea"/>
              </a:rPr>
              <a:t>）と一致していることを確認すること。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4C0F43A-EC62-4B69-9B04-79CB53CB5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19C1E2F5-613B-4DE0-8783-1F5CD86C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51" y="1152599"/>
            <a:ext cx="4044722" cy="50131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7E9E440-EB83-48F3-A724-50B3F6A6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Benchmark(1): CoreMark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93E36EA-1D11-4D7D-A4C7-0C59A72D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28" y="1152600"/>
            <a:ext cx="4044722" cy="50131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EC10DB-82A7-4722-9C00-4853BD008F04}"/>
              </a:ext>
            </a:extLst>
          </p:cNvPr>
          <p:cNvSpPr txBox="1"/>
          <p:nvPr/>
        </p:nvSpPr>
        <p:spPr>
          <a:xfrm>
            <a:off x="5457850" y="6253383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Sceenshot of the reference design</a:t>
            </a:r>
            <a:endParaRPr kumimoji="1" lang="en-US" sz="1400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7C8C5F-A66D-4FA9-A2C5-992CA8996D4A}"/>
              </a:ext>
            </a:extLst>
          </p:cNvPr>
          <p:cNvSpPr txBox="1"/>
          <p:nvPr/>
        </p:nvSpPr>
        <p:spPr>
          <a:xfrm>
            <a:off x="921346" y="6233089"/>
            <a:ext cx="334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Sceenshot of your designed computer</a:t>
            </a:r>
            <a:endParaRPr kumimoji="1" lang="en-US" sz="1400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2256D089-7330-4BA5-90EE-2B0445BAFA67}"/>
              </a:ext>
            </a:extLst>
          </p:cNvPr>
          <p:cNvSpPr/>
          <p:nvPr/>
        </p:nvSpPr>
        <p:spPr bwMode="auto">
          <a:xfrm>
            <a:off x="369634" y="1628800"/>
            <a:ext cx="3900706" cy="1440160"/>
          </a:xfrm>
          <a:prstGeom prst="wedgeEllipseCallout">
            <a:avLst>
              <a:gd name="adj1" fmla="val 17357"/>
              <a:gd name="adj2" fmla="val 14737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400">
                <a:latin typeface="+mn-ea"/>
              </a:rPr>
              <a:t>設計したコンピュータで、</a:t>
            </a:r>
            <a:r>
              <a:rPr kumimoji="1" lang="en-US" altLang="ja-JP" sz="1400">
                <a:latin typeface="+mn-ea"/>
              </a:rPr>
              <a:t>CoreMark </a:t>
            </a:r>
            <a:r>
              <a:rPr kumimoji="1" lang="ja-JP" altLang="en-US" sz="1400">
                <a:latin typeface="+mn-ea"/>
              </a:rPr>
              <a:t>を動作させた画面をカメラで撮影して、この左の画像を置き換える。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F87AD0DA-FD56-428E-88D9-20A189FE8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09C9C513-8297-4686-8D74-77F84572B14C}"/>
              </a:ext>
            </a:extLst>
          </p:cNvPr>
          <p:cNvSpPr/>
          <p:nvPr/>
        </p:nvSpPr>
        <p:spPr bwMode="auto">
          <a:xfrm>
            <a:off x="5457850" y="180048"/>
            <a:ext cx="3168352" cy="732337"/>
          </a:xfrm>
          <a:prstGeom prst="wedgeEllipseCallout">
            <a:avLst>
              <a:gd name="adj1" fmla="val -9471"/>
              <a:gd name="adj2" fmla="val 12517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400">
                <a:latin typeface="+mn-ea"/>
              </a:rPr>
              <a:t>右の写真はそのままにする。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6C3A9EB5-256A-4BE0-954E-1ABC2CFE2841}"/>
              </a:ext>
            </a:extLst>
          </p:cNvPr>
          <p:cNvSpPr/>
          <p:nvPr/>
        </p:nvSpPr>
        <p:spPr bwMode="auto">
          <a:xfrm>
            <a:off x="273274" y="4581128"/>
            <a:ext cx="3312368" cy="1440160"/>
          </a:xfrm>
          <a:prstGeom prst="wedgeEllipseCallout">
            <a:avLst>
              <a:gd name="adj1" fmla="val 19742"/>
              <a:gd name="adj2" fmla="val -7077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1400"/>
              <a:t>リセットボタンを利用せずに、</a:t>
            </a:r>
            <a:r>
              <a:rPr lang="en-US" altLang="ja-JP" sz="1400"/>
              <a:t>FPGA</a:t>
            </a:r>
            <a:r>
              <a:rPr lang="ja-JP" altLang="en-US" sz="1400"/>
              <a:t>のコンフィギュレーション後に</a:t>
            </a:r>
            <a:r>
              <a:rPr lang="en-US" altLang="ja-JP" sz="1400"/>
              <a:t>UART</a:t>
            </a:r>
            <a:r>
              <a:rPr lang="ja-JP" altLang="en-US" sz="1400"/>
              <a:t>でベンチマークを送信して動作させること。</a:t>
            </a:r>
            <a:endParaRPr kumimoji="1"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87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0832043-E34D-43CF-AFEC-12BC364A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46" y="1096414"/>
            <a:ext cx="3852516" cy="51408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86D8F9F-BD6B-42A9-8118-CA35B714A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986" y="1096414"/>
            <a:ext cx="3852516" cy="51408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7E9E440-EB83-48F3-A724-50B3F6A6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Benchmark(2): Sorting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EC10DB-82A7-4722-9C00-4853BD008F04}"/>
              </a:ext>
            </a:extLst>
          </p:cNvPr>
          <p:cNvSpPr txBox="1"/>
          <p:nvPr/>
        </p:nvSpPr>
        <p:spPr>
          <a:xfrm>
            <a:off x="5457850" y="6253383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Sceenshot of the reference design</a:t>
            </a:r>
            <a:endParaRPr kumimoji="1" lang="en-US" sz="1400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7C8C5F-A66D-4FA9-A2C5-992CA8996D4A}"/>
              </a:ext>
            </a:extLst>
          </p:cNvPr>
          <p:cNvSpPr txBox="1"/>
          <p:nvPr/>
        </p:nvSpPr>
        <p:spPr>
          <a:xfrm>
            <a:off x="921346" y="6233089"/>
            <a:ext cx="334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Sceenshot of your designed computer</a:t>
            </a:r>
            <a:endParaRPr kumimoji="1" lang="en-US" sz="1400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7387F693-C4E3-4FAF-B962-4474F3B9D981}"/>
              </a:ext>
            </a:extLst>
          </p:cNvPr>
          <p:cNvSpPr/>
          <p:nvPr/>
        </p:nvSpPr>
        <p:spPr bwMode="auto">
          <a:xfrm>
            <a:off x="369634" y="1628800"/>
            <a:ext cx="3900706" cy="1440160"/>
          </a:xfrm>
          <a:prstGeom prst="wedgeEllipseCallout">
            <a:avLst>
              <a:gd name="adj1" fmla="val 17357"/>
              <a:gd name="adj2" fmla="val 14737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400">
                <a:latin typeface="+mn-ea"/>
              </a:rPr>
              <a:t>設計したコンピュータで、</a:t>
            </a:r>
            <a:r>
              <a:rPr kumimoji="1" lang="en-US" altLang="ja-JP" sz="1400">
                <a:latin typeface="+mn-ea"/>
              </a:rPr>
              <a:t>Sorting </a:t>
            </a:r>
            <a:r>
              <a:rPr kumimoji="1" lang="ja-JP" altLang="en-US" sz="1400">
                <a:latin typeface="+mn-ea"/>
              </a:rPr>
              <a:t>を動作させた画面をカメラで撮影して、この左の画像を置き換える。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EA43D532-7F26-49BE-B7EB-B1E8B5954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29AA6F82-9E51-4F89-B987-41CEB83C6CF5}"/>
              </a:ext>
            </a:extLst>
          </p:cNvPr>
          <p:cNvSpPr/>
          <p:nvPr/>
        </p:nvSpPr>
        <p:spPr bwMode="auto">
          <a:xfrm>
            <a:off x="273274" y="4581128"/>
            <a:ext cx="3312368" cy="1440160"/>
          </a:xfrm>
          <a:prstGeom prst="wedgeEllipseCallout">
            <a:avLst>
              <a:gd name="adj1" fmla="val 19742"/>
              <a:gd name="adj2" fmla="val -7077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1400"/>
              <a:t>リセットボタンを利用せずに、</a:t>
            </a:r>
            <a:r>
              <a:rPr lang="en-US" altLang="ja-JP" sz="1400"/>
              <a:t>FPGA</a:t>
            </a:r>
            <a:r>
              <a:rPr lang="ja-JP" altLang="en-US" sz="1400"/>
              <a:t>のコンフィギュレーション後に</a:t>
            </a:r>
            <a:r>
              <a:rPr lang="en-US" altLang="ja-JP" sz="1400"/>
              <a:t>UART</a:t>
            </a:r>
            <a:r>
              <a:rPr lang="ja-JP" altLang="en-US" sz="1400"/>
              <a:t>でベンチマークを送信して動作させること。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2867ACAA-83BF-4A4D-983C-0D4FD592F626}"/>
              </a:ext>
            </a:extLst>
          </p:cNvPr>
          <p:cNvSpPr/>
          <p:nvPr/>
        </p:nvSpPr>
        <p:spPr bwMode="auto">
          <a:xfrm>
            <a:off x="5457850" y="180048"/>
            <a:ext cx="3168352" cy="732337"/>
          </a:xfrm>
          <a:prstGeom prst="wedgeEllipseCallout">
            <a:avLst>
              <a:gd name="adj1" fmla="val -9471"/>
              <a:gd name="adj2" fmla="val 12517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400">
                <a:latin typeface="+mn-ea"/>
              </a:rPr>
              <a:t>右の写真はそのままにする。</a:t>
            </a:r>
            <a:endParaRPr kumimoji="1"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715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99CC0AA-C2B0-40B7-A805-78B22BFFD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94" y="1096414"/>
            <a:ext cx="3900706" cy="514089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DABCBA4-23E6-442C-B7D1-1EAB04B97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29" y="1096414"/>
            <a:ext cx="3900706" cy="51408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7E9E440-EB83-48F3-A724-50B3F6A6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Benchmark(3): Lifegame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EC10DB-82A7-4722-9C00-4853BD008F04}"/>
              </a:ext>
            </a:extLst>
          </p:cNvPr>
          <p:cNvSpPr txBox="1"/>
          <p:nvPr/>
        </p:nvSpPr>
        <p:spPr>
          <a:xfrm>
            <a:off x="5457850" y="6253383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Sceenshot of the reference design</a:t>
            </a:r>
            <a:endParaRPr kumimoji="1" lang="en-US" sz="1400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7C8C5F-A66D-4FA9-A2C5-992CA8996D4A}"/>
              </a:ext>
            </a:extLst>
          </p:cNvPr>
          <p:cNvSpPr txBox="1"/>
          <p:nvPr/>
        </p:nvSpPr>
        <p:spPr>
          <a:xfrm>
            <a:off x="921346" y="6233089"/>
            <a:ext cx="334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Sceenshot of your designed computer</a:t>
            </a:r>
            <a:endParaRPr kumimoji="1" lang="en-US" sz="1400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3A2DBA6A-EE1F-4B6D-8F39-AA3D9AD9888F}"/>
              </a:ext>
            </a:extLst>
          </p:cNvPr>
          <p:cNvSpPr/>
          <p:nvPr/>
        </p:nvSpPr>
        <p:spPr bwMode="auto">
          <a:xfrm>
            <a:off x="369634" y="1628800"/>
            <a:ext cx="3900706" cy="1440160"/>
          </a:xfrm>
          <a:prstGeom prst="wedgeEllipseCallout">
            <a:avLst>
              <a:gd name="adj1" fmla="val 17357"/>
              <a:gd name="adj2" fmla="val 14737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400">
                <a:latin typeface="+mn-ea"/>
              </a:rPr>
              <a:t>設計したコンピュータで、</a:t>
            </a:r>
            <a:r>
              <a:rPr kumimoji="1" lang="en-US" altLang="ja-JP" sz="1400">
                <a:latin typeface="+mn-ea"/>
              </a:rPr>
              <a:t>Lifegame </a:t>
            </a:r>
            <a:r>
              <a:rPr kumimoji="1" lang="ja-JP" altLang="en-US" sz="1400">
                <a:latin typeface="+mn-ea"/>
              </a:rPr>
              <a:t>を動作させた画面をカメラで撮影して、この左の画像を置き換える。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DC071C8-661F-4D58-9F2D-CF149CAC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A0AB729F-130E-42A1-93B4-DC534832C0C5}"/>
              </a:ext>
            </a:extLst>
          </p:cNvPr>
          <p:cNvSpPr/>
          <p:nvPr/>
        </p:nvSpPr>
        <p:spPr bwMode="auto">
          <a:xfrm>
            <a:off x="273274" y="4581128"/>
            <a:ext cx="3312368" cy="1440160"/>
          </a:xfrm>
          <a:prstGeom prst="wedgeEllipseCallout">
            <a:avLst>
              <a:gd name="adj1" fmla="val 19742"/>
              <a:gd name="adj2" fmla="val -7077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1400"/>
              <a:t>リセットボタンを利用せずに、</a:t>
            </a:r>
            <a:r>
              <a:rPr lang="en-US" altLang="ja-JP" sz="1400"/>
              <a:t>FPGA</a:t>
            </a:r>
            <a:r>
              <a:rPr lang="ja-JP" altLang="en-US" sz="1400"/>
              <a:t>のコンフィギュレーション後に</a:t>
            </a:r>
            <a:r>
              <a:rPr lang="en-US" altLang="ja-JP" sz="1400"/>
              <a:t>UART</a:t>
            </a:r>
            <a:r>
              <a:rPr lang="ja-JP" altLang="en-US" sz="1400"/>
              <a:t>でベンチマークを送信して動作させること。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9E1CD2B1-518F-4553-BF9D-660348DB142D}"/>
              </a:ext>
            </a:extLst>
          </p:cNvPr>
          <p:cNvSpPr/>
          <p:nvPr/>
        </p:nvSpPr>
        <p:spPr bwMode="auto">
          <a:xfrm>
            <a:off x="5457850" y="180048"/>
            <a:ext cx="3168352" cy="732337"/>
          </a:xfrm>
          <a:prstGeom prst="wedgeEllipseCallout">
            <a:avLst>
              <a:gd name="adj1" fmla="val -9471"/>
              <a:gd name="adj2" fmla="val 12517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400">
                <a:latin typeface="+mn-ea"/>
              </a:rPr>
              <a:t>右の写真はそのままにする。</a:t>
            </a:r>
            <a:endParaRPr kumimoji="1"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741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557CA88-6C6E-44E7-BA3B-6CE5B1655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90" y="1110342"/>
            <a:ext cx="3900706" cy="51408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7E9E440-EB83-48F3-A724-50B3F6A6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Benchmark(4): Mandelbrot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EC10DB-82A7-4722-9C00-4853BD008F04}"/>
              </a:ext>
            </a:extLst>
          </p:cNvPr>
          <p:cNvSpPr txBox="1"/>
          <p:nvPr/>
        </p:nvSpPr>
        <p:spPr>
          <a:xfrm>
            <a:off x="5457850" y="6253383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Sceenshot of the reference design</a:t>
            </a:r>
            <a:endParaRPr kumimoji="1" lang="en-US" sz="1400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7C8C5F-A66D-4FA9-A2C5-992CA8996D4A}"/>
              </a:ext>
            </a:extLst>
          </p:cNvPr>
          <p:cNvSpPr txBox="1"/>
          <p:nvPr/>
        </p:nvSpPr>
        <p:spPr>
          <a:xfrm>
            <a:off x="921346" y="6233089"/>
            <a:ext cx="334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40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Sceenshot of your designed computer</a:t>
            </a:r>
            <a:endParaRPr kumimoji="1" lang="en-US" sz="1400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3A2DBA6A-EE1F-4B6D-8F39-AA3D9AD9888F}"/>
              </a:ext>
            </a:extLst>
          </p:cNvPr>
          <p:cNvSpPr/>
          <p:nvPr/>
        </p:nvSpPr>
        <p:spPr bwMode="auto">
          <a:xfrm>
            <a:off x="369634" y="1628800"/>
            <a:ext cx="3900706" cy="1440160"/>
          </a:xfrm>
          <a:prstGeom prst="wedgeEllipseCallout">
            <a:avLst>
              <a:gd name="adj1" fmla="val 17357"/>
              <a:gd name="adj2" fmla="val 14737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400">
                <a:latin typeface="+mn-ea"/>
              </a:rPr>
              <a:t>設計したコンピュータで、</a:t>
            </a:r>
            <a:r>
              <a:rPr kumimoji="1" lang="en-US" altLang="ja-JP" sz="1400">
                <a:latin typeface="+mn-ea"/>
              </a:rPr>
              <a:t>Mandelbrot </a:t>
            </a:r>
            <a:r>
              <a:rPr kumimoji="1" lang="ja-JP" altLang="en-US" sz="1400">
                <a:latin typeface="+mn-ea"/>
              </a:rPr>
              <a:t>を動作させた画面をカメラで撮影して、この左の画像を置き換える。</a:t>
            </a:r>
            <a:endParaRPr kumimoji="1" lang="en-US" altLang="ja-JP" sz="1400" dirty="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EE87AFC-ADA0-4DBC-A0FF-F642F74E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30" y="1112483"/>
            <a:ext cx="3900706" cy="5140899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59C93DF9-BBA2-47C0-BC45-E07676C4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42A9ABE0-2113-4133-9E77-549E3D2A2DDB}"/>
              </a:ext>
            </a:extLst>
          </p:cNvPr>
          <p:cNvSpPr/>
          <p:nvPr/>
        </p:nvSpPr>
        <p:spPr bwMode="auto">
          <a:xfrm>
            <a:off x="273274" y="4581128"/>
            <a:ext cx="3312368" cy="1440160"/>
          </a:xfrm>
          <a:prstGeom prst="wedgeEllipseCallout">
            <a:avLst>
              <a:gd name="adj1" fmla="val 19742"/>
              <a:gd name="adj2" fmla="val -7077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ja-JP" altLang="en-US" sz="1400"/>
              <a:t>リセットボタンを利用せずに、</a:t>
            </a:r>
            <a:r>
              <a:rPr lang="en-US" altLang="ja-JP" sz="1400"/>
              <a:t>FPGA</a:t>
            </a:r>
            <a:r>
              <a:rPr lang="ja-JP" altLang="en-US" sz="1400"/>
              <a:t>のコンフィギュレーション後に</a:t>
            </a:r>
            <a:r>
              <a:rPr lang="en-US" altLang="ja-JP" sz="1400"/>
              <a:t>UART</a:t>
            </a:r>
            <a:r>
              <a:rPr lang="ja-JP" altLang="en-US" sz="1400"/>
              <a:t>でベンチマークを送信して動作させること。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0783ED62-0D6E-4E95-8422-769FB66C51A5}"/>
              </a:ext>
            </a:extLst>
          </p:cNvPr>
          <p:cNvSpPr/>
          <p:nvPr/>
        </p:nvSpPr>
        <p:spPr bwMode="auto">
          <a:xfrm>
            <a:off x="5457850" y="180048"/>
            <a:ext cx="3168352" cy="732337"/>
          </a:xfrm>
          <a:prstGeom prst="wedgeEllipseCallout">
            <a:avLst>
              <a:gd name="adj1" fmla="val -9471"/>
              <a:gd name="adj2" fmla="val 125178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400">
                <a:latin typeface="+mn-ea"/>
              </a:rPr>
              <a:t>右の写真はそのままにする。</a:t>
            </a:r>
            <a:endParaRPr kumimoji="1" lang="en-US" altLang="ja-JP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218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249DF-13A8-4601-9062-F6EB5DF7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and speedup</a:t>
            </a:r>
            <a:r>
              <a:rPr lang="ja-JP" altLang="en-US"/>
              <a:t> </a:t>
            </a:r>
            <a:r>
              <a:rPr lang="en-US" altLang="ja-JP"/>
              <a:t>of your designed computer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586D6C-7C2C-41C5-A736-42933A3B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9" y="1119188"/>
            <a:ext cx="3882876" cy="1013668"/>
          </a:xfrm>
        </p:spPr>
        <p:txBody>
          <a:bodyPr/>
          <a:lstStyle/>
          <a:p>
            <a:r>
              <a:rPr lang="en-US"/>
              <a:t>Freq (MHz) = </a:t>
            </a:r>
            <a:r>
              <a:rPr lang="en-US">
                <a:solidFill>
                  <a:srgbClr val="C00000"/>
                </a:solidFill>
              </a:rPr>
              <a:t>110</a:t>
            </a:r>
          </a:p>
          <a:p>
            <a:r>
              <a:rPr lang="en-US"/>
              <a:t>Speedup = </a:t>
            </a:r>
            <a:r>
              <a:rPr lang="en-US">
                <a:solidFill>
                  <a:srgbClr val="C00000"/>
                </a:solidFill>
              </a:rPr>
              <a:t>1.222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E1A4B5C-2425-4718-B3B7-C0D583809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0" y="2420888"/>
            <a:ext cx="8963103" cy="3960440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4025DD7F-8555-45A2-B5D9-7807B4FD14D5}"/>
              </a:ext>
            </a:extLst>
          </p:cNvPr>
          <p:cNvSpPr/>
          <p:nvPr/>
        </p:nvSpPr>
        <p:spPr bwMode="auto">
          <a:xfrm>
            <a:off x="4449738" y="1718437"/>
            <a:ext cx="4930943" cy="774459"/>
          </a:xfrm>
          <a:prstGeom prst="wedgeEllipseCallout">
            <a:avLst>
              <a:gd name="adj1" fmla="val -60529"/>
              <a:gd name="adj2" fmla="val 34388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600">
                <a:latin typeface="+mn-ea"/>
              </a:rPr>
              <a:t>Excel</a:t>
            </a:r>
            <a:r>
              <a:rPr kumimoji="1" lang="ja-JP" altLang="en-US" sz="1600">
                <a:latin typeface="+mn-ea"/>
              </a:rPr>
              <a:t>ファイルの「黄色い色のセルの値」を更新して、画像を張り付ける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4955A9AC-8C9C-4657-8808-61E910B2FC40}"/>
              </a:ext>
            </a:extLst>
          </p:cNvPr>
          <p:cNvSpPr/>
          <p:nvPr/>
        </p:nvSpPr>
        <p:spPr bwMode="auto">
          <a:xfrm>
            <a:off x="3566838" y="980728"/>
            <a:ext cx="3384376" cy="645294"/>
          </a:xfrm>
          <a:prstGeom prst="wedgeEllipseCallout">
            <a:avLst>
              <a:gd name="adj1" fmla="val -69826"/>
              <a:gd name="adj2" fmla="val 4805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600">
                <a:latin typeface="+mn-ea"/>
              </a:rPr>
              <a:t>赤色の数字を修正する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6C45DB5-62D6-4F3B-827F-2B080B80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8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7F14E-C95A-4E4C-A689-9F5BB2E0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設計したコンピュータで工夫した点 </a:t>
            </a:r>
            <a:r>
              <a:rPr lang="en-US" altLang="ja-JP"/>
              <a:t>(1)</a:t>
            </a:r>
            <a:endParaRPr 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F14C3AF-D7EC-4D2D-8A7F-66C9DD27C78F}"/>
              </a:ext>
            </a:extLst>
          </p:cNvPr>
          <p:cNvCxnSpPr>
            <a:cxnSpLocks/>
          </p:cNvCxnSpPr>
          <p:nvPr/>
        </p:nvCxnSpPr>
        <p:spPr bwMode="auto">
          <a:xfrm>
            <a:off x="6018798" y="4880046"/>
            <a:ext cx="0" cy="1476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9B8F830-9EAB-45A4-A741-9B0DEE431589}"/>
              </a:ext>
            </a:extLst>
          </p:cNvPr>
          <p:cNvGrpSpPr/>
          <p:nvPr/>
        </p:nvGrpSpPr>
        <p:grpSpPr>
          <a:xfrm>
            <a:off x="80586" y="1196752"/>
            <a:ext cx="9337704" cy="3353486"/>
            <a:chOff x="72465" y="2955834"/>
            <a:chExt cx="9337704" cy="3353486"/>
          </a:xfrm>
        </p:grpSpPr>
        <p:cxnSp>
          <p:nvCxnSpPr>
            <p:cNvPr id="6" name="コネクタ: カギ線 5">
              <a:extLst>
                <a:ext uri="{FF2B5EF4-FFF2-40B4-BE49-F238E27FC236}">
                  <a16:creationId xmlns:a16="http://schemas.microsoft.com/office/drawing/2014/main" id="{4FA745D4-157E-477E-8C82-A43EBE9F1ED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536047" y="5114129"/>
              <a:ext cx="612000" cy="266442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373888EA-E31B-4D0D-844F-A0BD10BD3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8761" y="3896115"/>
              <a:ext cx="64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" name="台形 7">
              <a:extLst>
                <a:ext uri="{FF2B5EF4-FFF2-40B4-BE49-F238E27FC236}">
                  <a16:creationId xmlns:a16="http://schemas.microsoft.com/office/drawing/2014/main" id="{8E3345A8-DE0B-4E7D-8711-5D3FBD797109}"/>
                </a:ext>
              </a:extLst>
            </p:cNvPr>
            <p:cNvSpPr/>
            <p:nvPr/>
          </p:nvSpPr>
          <p:spPr>
            <a:xfrm rot="5400000">
              <a:off x="6029351" y="3150000"/>
              <a:ext cx="468000" cy="576000"/>
            </a:xfrm>
            <a:prstGeom prst="trapezoid">
              <a:avLst>
                <a:gd name="adj" fmla="val 272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+mn-cs"/>
              </a:endParaRPr>
            </a:p>
          </p:txBody>
        </p:sp>
        <p:sp>
          <p:nvSpPr>
            <p:cNvPr id="9" name="台形 8">
              <a:extLst>
                <a:ext uri="{FF2B5EF4-FFF2-40B4-BE49-F238E27FC236}">
                  <a16:creationId xmlns:a16="http://schemas.microsoft.com/office/drawing/2014/main" id="{05F389D0-5D54-4ECC-A8AC-0C15717C53A9}"/>
                </a:ext>
              </a:extLst>
            </p:cNvPr>
            <p:cNvSpPr/>
            <p:nvPr/>
          </p:nvSpPr>
          <p:spPr>
            <a:xfrm rot="5400000">
              <a:off x="6029351" y="3682760"/>
              <a:ext cx="468000" cy="576000"/>
            </a:xfrm>
            <a:prstGeom prst="trapezoid">
              <a:avLst>
                <a:gd name="adj" fmla="val 272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+mn-cs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F639D71-B8A3-41EA-A296-AD73D1CF06F1}"/>
                </a:ext>
              </a:extLst>
            </p:cNvPr>
            <p:cNvCxnSpPr>
              <a:cxnSpLocks/>
            </p:cNvCxnSpPr>
            <p:nvPr/>
          </p:nvCxnSpPr>
          <p:spPr>
            <a:xfrm>
              <a:off x="9261265" y="4981412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8AA67BEC-F49C-475E-AC90-5A500ABA3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4189" y="5548196"/>
              <a:ext cx="612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2840B9BC-E8F5-43EE-86F4-A00C60F2D11E}"/>
                </a:ext>
              </a:extLst>
            </p:cNvPr>
            <p:cNvCxnSpPr>
              <a:cxnSpLocks/>
            </p:cNvCxnSpPr>
            <p:nvPr/>
          </p:nvCxnSpPr>
          <p:spPr>
            <a:xfrm>
              <a:off x="4442245" y="4477970"/>
              <a:ext cx="18164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EDD2C811-9DF5-4728-9EFD-0B11D014E425}"/>
                </a:ext>
              </a:extLst>
            </p:cNvPr>
            <p:cNvCxnSpPr/>
            <p:nvPr/>
          </p:nvCxnSpPr>
          <p:spPr>
            <a:xfrm>
              <a:off x="5614939" y="4587225"/>
              <a:ext cx="36041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007F29F-A665-4C1A-86A0-78FDE6D6778C}"/>
                </a:ext>
              </a:extLst>
            </p:cNvPr>
            <p:cNvSpPr/>
            <p:nvPr/>
          </p:nvSpPr>
          <p:spPr>
            <a:xfrm>
              <a:off x="7037526" y="3208876"/>
              <a:ext cx="320601" cy="26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5D56022-AC4C-4F2A-98F2-1D64E26F0BFB}"/>
                </a:ext>
              </a:extLst>
            </p:cNvPr>
            <p:cNvSpPr/>
            <p:nvPr/>
          </p:nvSpPr>
          <p:spPr>
            <a:xfrm>
              <a:off x="2180191" y="3125916"/>
              <a:ext cx="320601" cy="279406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E841767-FC14-40F0-BF0E-08262B763002}"/>
                </a:ext>
              </a:extLst>
            </p:cNvPr>
            <p:cNvSpPr/>
            <p:nvPr/>
          </p:nvSpPr>
          <p:spPr>
            <a:xfrm>
              <a:off x="283942" y="3435984"/>
              <a:ext cx="320601" cy="248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62DDAABD-45B3-4E8D-9B8D-629F25C30457}"/>
                </a:ext>
              </a:extLst>
            </p:cNvPr>
            <p:cNvGrpSpPr/>
            <p:nvPr/>
          </p:nvGrpSpPr>
          <p:grpSpPr>
            <a:xfrm>
              <a:off x="328316" y="4559470"/>
              <a:ext cx="245727" cy="518284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274A61BE-F716-4954-B647-AB888E0C601C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43" name="テキスト ボックス 17">
                <a:extLst>
                  <a:ext uri="{FF2B5EF4-FFF2-40B4-BE49-F238E27FC236}">
                    <a16:creationId xmlns:a16="http://schemas.microsoft.com/office/drawing/2014/main" id="{534755D2-8EF7-4F6D-9939-DA6A1B68C893}"/>
                  </a:ext>
                </a:extLst>
              </p:cNvPr>
              <p:cNvSpPr txBox="1"/>
              <p:nvPr/>
            </p:nvSpPr>
            <p:spPr>
              <a:xfrm rot="5400000">
                <a:off x="1813017" y="2769463"/>
                <a:ext cx="224420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r_pc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06E97A3-37FA-4175-9F1B-9FDD05F33E85}"/>
                </a:ext>
              </a:extLst>
            </p:cNvPr>
            <p:cNvSpPr/>
            <p:nvPr/>
          </p:nvSpPr>
          <p:spPr>
            <a:xfrm>
              <a:off x="293196" y="5425428"/>
              <a:ext cx="833216" cy="351595"/>
            </a:xfrm>
            <a:prstGeom prst="rect">
              <a:avLst/>
            </a:prstGeom>
            <a:solidFill>
              <a:srgbClr val="4EA72E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   </a:t>
              </a:r>
              <a:r>
                <a:rPr kumimoji="1" lang="en-US" altLang="ja-JP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</a:t>
              </a: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mem</a:t>
              </a: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9B56681B-251E-4001-ADB8-A689C6DB0A6C}"/>
                </a:ext>
              </a:extLst>
            </p:cNvPr>
            <p:cNvGrpSpPr/>
            <p:nvPr/>
          </p:nvGrpSpPr>
          <p:grpSpPr>
            <a:xfrm>
              <a:off x="334979" y="5451193"/>
              <a:ext cx="245727" cy="300121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40" name="正方形/長方形 139">
                <a:extLst>
                  <a:ext uri="{FF2B5EF4-FFF2-40B4-BE49-F238E27FC236}">
                    <a16:creationId xmlns:a16="http://schemas.microsoft.com/office/drawing/2014/main" id="{E475209A-9E83-45B1-BD3D-703621F6001B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41" name="テキスト ボックス 24">
                <a:extLst>
                  <a:ext uri="{FF2B5EF4-FFF2-40B4-BE49-F238E27FC236}">
                    <a16:creationId xmlns:a16="http://schemas.microsoft.com/office/drawing/2014/main" id="{24FF926D-2885-428E-88BE-B9C714BC369E}"/>
                  </a:ext>
                </a:extLst>
              </p:cNvPr>
              <p:cNvSpPr txBox="1"/>
              <p:nvPr/>
            </p:nvSpPr>
            <p:spPr>
              <a:xfrm rot="5400000">
                <a:off x="1759820" y="2769463"/>
                <a:ext cx="330816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r_pc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0EC3111-207B-484E-B186-134797F4E007}"/>
                </a:ext>
              </a:extLst>
            </p:cNvPr>
            <p:cNvSpPr/>
            <p:nvPr/>
          </p:nvSpPr>
          <p:spPr>
            <a:xfrm>
              <a:off x="292661" y="3713174"/>
              <a:ext cx="833216" cy="351595"/>
            </a:xfrm>
            <a:prstGeom prst="rect">
              <a:avLst/>
            </a:prstGeom>
            <a:solidFill>
              <a:srgbClr val="4EA72E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    bimodal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CFDBC2D-705A-4691-9E29-A26883688B1E}"/>
                </a:ext>
              </a:extLst>
            </p:cNvPr>
            <p:cNvGrpSpPr/>
            <p:nvPr/>
          </p:nvGrpSpPr>
          <p:grpSpPr>
            <a:xfrm>
              <a:off x="334444" y="3738939"/>
              <a:ext cx="245727" cy="300121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A8C211E3-2206-4263-BB14-A635A0A2972D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39" name="テキスト ボックス 32">
                <a:extLst>
                  <a:ext uri="{FF2B5EF4-FFF2-40B4-BE49-F238E27FC236}">
                    <a16:creationId xmlns:a16="http://schemas.microsoft.com/office/drawing/2014/main" id="{ED11F59B-8F6A-4473-A94D-BC7878B483F2}"/>
                  </a:ext>
                </a:extLst>
              </p:cNvPr>
              <p:cNvSpPr txBox="1"/>
              <p:nvPr/>
            </p:nvSpPr>
            <p:spPr>
              <a:xfrm rot="5400000">
                <a:off x="1759820" y="2769463"/>
                <a:ext cx="330816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r_pc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3A9F39A-6EA8-48C7-B9CD-E343C12DD7C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016" y="4582497"/>
              <a:ext cx="19772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テキスト ボックス 51">
              <a:extLst>
                <a:ext uri="{FF2B5EF4-FFF2-40B4-BE49-F238E27FC236}">
                  <a16:creationId xmlns:a16="http://schemas.microsoft.com/office/drawing/2014/main" id="{795950B8-3E46-42C3-9907-5DBD348DB930}"/>
                </a:ext>
              </a:extLst>
            </p:cNvPr>
            <p:cNvSpPr txBox="1"/>
            <p:nvPr/>
          </p:nvSpPr>
          <p:spPr>
            <a:xfrm>
              <a:off x="776793" y="4422373"/>
              <a:ext cx="336631" cy="123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ja-JP" sz="800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0 or 4</a:t>
              </a:r>
              <a:endParaRPr kumimoji="1" lang="ja-JP" altLang="en-US" sz="8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8A303A1B-2A05-4B1E-A99F-8E319EB89E56}"/>
                </a:ext>
              </a:extLst>
            </p:cNvPr>
            <p:cNvCxnSpPr>
              <a:cxnSpLocks/>
              <a:stCxn id="142" idx="3"/>
            </p:cNvCxnSpPr>
            <p:nvPr/>
          </p:nvCxnSpPr>
          <p:spPr>
            <a:xfrm flipV="1">
              <a:off x="574043" y="4813678"/>
              <a:ext cx="647962" cy="493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5" name="円/楕円 374">
              <a:extLst>
                <a:ext uri="{FF2B5EF4-FFF2-40B4-BE49-F238E27FC236}">
                  <a16:creationId xmlns:a16="http://schemas.microsoft.com/office/drawing/2014/main" id="{B006BD64-AB60-4A21-A3DA-91E01FEB850F}"/>
                </a:ext>
              </a:extLst>
            </p:cNvPr>
            <p:cNvSpPr/>
            <p:nvPr/>
          </p:nvSpPr>
          <p:spPr>
            <a:xfrm>
              <a:off x="841817" y="4795752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37682450-8CE4-4EAC-9136-E7EB180C631F}"/>
                </a:ext>
              </a:extLst>
            </p:cNvPr>
            <p:cNvCxnSpPr>
              <a:cxnSpLocks/>
            </p:cNvCxnSpPr>
            <p:nvPr/>
          </p:nvCxnSpPr>
          <p:spPr>
            <a:xfrm>
              <a:off x="1394148" y="4688126"/>
              <a:ext cx="360000" cy="413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CB7DE23F-4335-4970-82D1-EA83F34D8E3A}"/>
                </a:ext>
              </a:extLst>
            </p:cNvPr>
            <p:cNvCxnSpPr/>
            <p:nvPr/>
          </p:nvCxnSpPr>
          <p:spPr>
            <a:xfrm>
              <a:off x="1105539" y="4325680"/>
              <a:ext cx="643233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8" name="テキスト ボックス 91">
              <a:extLst>
                <a:ext uri="{FF2B5EF4-FFF2-40B4-BE49-F238E27FC236}">
                  <a16:creationId xmlns:a16="http://schemas.microsoft.com/office/drawing/2014/main" id="{E2D3060C-FF62-4D70-A1B5-FCF8E5092356}"/>
                </a:ext>
              </a:extLst>
            </p:cNvPr>
            <p:cNvSpPr txBox="1"/>
            <p:nvPr/>
          </p:nvSpPr>
          <p:spPr>
            <a:xfrm>
              <a:off x="900056" y="4177639"/>
              <a:ext cx="646011" cy="107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 err="1">
                  <a:latin typeface="Consolas" panose="020B0609020204030204" pitchFamily="49" charset="0"/>
                </a:rPr>
                <a:t>Ma_br_true_pc</a:t>
              </a:r>
              <a:endParaRPr kumimoji="1" lang="ja-JP" altLang="en-US" sz="700" dirty="0">
                <a:latin typeface="Consolas" panose="020B0609020204030204" pitchFamily="49" charset="0"/>
              </a:endParaRPr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B9B13AE7-B80E-4753-80C6-6EEE1E55AEBF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1126412" y="5601225"/>
              <a:ext cx="1053779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0" name="円/楕円 374">
              <a:extLst>
                <a:ext uri="{FF2B5EF4-FFF2-40B4-BE49-F238E27FC236}">
                  <a16:creationId xmlns:a16="http://schemas.microsoft.com/office/drawing/2014/main" id="{B5E5675A-D3FD-4354-88FA-9DAC9B862E36}"/>
                </a:ext>
              </a:extLst>
            </p:cNvPr>
            <p:cNvSpPr/>
            <p:nvPr/>
          </p:nvSpPr>
          <p:spPr>
            <a:xfrm>
              <a:off x="72465" y="3870448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円/楕円 374">
              <a:extLst>
                <a:ext uri="{FF2B5EF4-FFF2-40B4-BE49-F238E27FC236}">
                  <a16:creationId xmlns:a16="http://schemas.microsoft.com/office/drawing/2014/main" id="{B4452363-7875-4E28-8B35-2C7DE4F618AC}"/>
                </a:ext>
              </a:extLst>
            </p:cNvPr>
            <p:cNvSpPr/>
            <p:nvPr/>
          </p:nvSpPr>
          <p:spPr>
            <a:xfrm>
              <a:off x="76570" y="4795751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96C37874-9EB6-4EBB-BDBA-FCB7C031BE18}"/>
                </a:ext>
              </a:extLst>
            </p:cNvPr>
            <p:cNvCxnSpPr>
              <a:cxnSpLocks/>
            </p:cNvCxnSpPr>
            <p:nvPr/>
          </p:nvCxnSpPr>
          <p:spPr>
            <a:xfrm>
              <a:off x="101124" y="4818611"/>
              <a:ext cx="18000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8019066-C1A8-4C12-BD0D-C1148CCB08CC}"/>
                </a:ext>
              </a:extLst>
            </p:cNvPr>
            <p:cNvSpPr/>
            <p:nvPr/>
          </p:nvSpPr>
          <p:spPr>
            <a:xfrm>
              <a:off x="4624036" y="3208876"/>
              <a:ext cx="320601" cy="26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6BE10037-CE5B-4A15-B9DA-8613A9CF115C}"/>
                </a:ext>
              </a:extLst>
            </p:cNvPr>
            <p:cNvCxnSpPr>
              <a:cxnSpLocks/>
            </p:cNvCxnSpPr>
            <p:nvPr/>
          </p:nvCxnSpPr>
          <p:spPr>
            <a:xfrm>
              <a:off x="2686619" y="4077537"/>
              <a:ext cx="18339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DC2AD3F5-7D66-474E-AD43-DAC07B4EA007}"/>
                </a:ext>
              </a:extLst>
            </p:cNvPr>
            <p:cNvCxnSpPr>
              <a:cxnSpLocks/>
            </p:cNvCxnSpPr>
            <p:nvPr/>
          </p:nvCxnSpPr>
          <p:spPr>
            <a:xfrm>
              <a:off x="2686619" y="4301815"/>
              <a:ext cx="183395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6" name="円/楕円 374">
              <a:extLst>
                <a:ext uri="{FF2B5EF4-FFF2-40B4-BE49-F238E27FC236}">
                  <a16:creationId xmlns:a16="http://schemas.microsoft.com/office/drawing/2014/main" id="{EC292645-F77F-425F-A76C-05B3CB839AE3}"/>
                </a:ext>
              </a:extLst>
            </p:cNvPr>
            <p:cNvSpPr/>
            <p:nvPr/>
          </p:nvSpPr>
          <p:spPr>
            <a:xfrm>
              <a:off x="2663759" y="5673435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825A6F75-05B0-4FE9-9315-93AA0C70EB09}"/>
                </a:ext>
              </a:extLst>
            </p:cNvPr>
            <p:cNvCxnSpPr>
              <a:cxnSpLocks/>
            </p:cNvCxnSpPr>
            <p:nvPr/>
          </p:nvCxnSpPr>
          <p:spPr>
            <a:xfrm>
              <a:off x="2458449" y="5696293"/>
              <a:ext cx="49497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8" name="コネクタ: カギ線 37">
              <a:extLst>
                <a:ext uri="{FF2B5EF4-FFF2-40B4-BE49-F238E27FC236}">
                  <a16:creationId xmlns:a16="http://schemas.microsoft.com/office/drawing/2014/main" id="{FD0302AC-15B7-4DF9-9344-2E9853C50C7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33312" y="4236044"/>
              <a:ext cx="180000" cy="1315516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927B4C7-4142-48ED-8C6F-3F1EB05B07C6}"/>
                </a:ext>
              </a:extLst>
            </p:cNvPr>
            <p:cNvCxnSpPr>
              <a:cxnSpLocks/>
            </p:cNvCxnSpPr>
            <p:nvPr/>
          </p:nvCxnSpPr>
          <p:spPr>
            <a:xfrm>
              <a:off x="2458449" y="4944254"/>
              <a:ext cx="136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7D642678-1B40-4FA2-9539-7828E4C6F538}"/>
                </a:ext>
              </a:extLst>
            </p:cNvPr>
            <p:cNvCxnSpPr>
              <a:cxnSpLocks/>
            </p:cNvCxnSpPr>
            <p:nvPr/>
          </p:nvCxnSpPr>
          <p:spPr>
            <a:xfrm>
              <a:off x="3248262" y="5696838"/>
              <a:ext cx="136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1" name="円/楕円 374">
              <a:extLst>
                <a:ext uri="{FF2B5EF4-FFF2-40B4-BE49-F238E27FC236}">
                  <a16:creationId xmlns:a16="http://schemas.microsoft.com/office/drawing/2014/main" id="{39089087-94F5-4447-9796-A0CB5E7883C1}"/>
                </a:ext>
              </a:extLst>
            </p:cNvPr>
            <p:cNvSpPr/>
            <p:nvPr/>
          </p:nvSpPr>
          <p:spPr>
            <a:xfrm>
              <a:off x="3611465" y="5673435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2BC7B9F6-BFD4-4F24-BA50-BE1260E21DF2}"/>
                </a:ext>
              </a:extLst>
            </p:cNvPr>
            <p:cNvCxnSpPr>
              <a:cxnSpLocks/>
            </p:cNvCxnSpPr>
            <p:nvPr/>
          </p:nvCxnSpPr>
          <p:spPr>
            <a:xfrm>
              <a:off x="3068174" y="4339566"/>
              <a:ext cx="1224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FE2B7190-AFAA-4562-8737-895690501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59934" y="3785371"/>
              <a:ext cx="1224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0118B7EF-A46C-41BE-8D52-B25900815510}"/>
                </a:ext>
              </a:extLst>
            </p:cNvPr>
            <p:cNvSpPr/>
            <p:nvPr/>
          </p:nvSpPr>
          <p:spPr>
            <a:xfrm rot="5400000">
              <a:off x="4528791" y="3575159"/>
              <a:ext cx="519497" cy="2457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IdEx</a:t>
              </a: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</a:t>
              </a:r>
              <a:b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</a:b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src1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7AFD5606-8AA5-4906-9D09-898A9B0AC86D}"/>
                </a:ext>
              </a:extLst>
            </p:cNvPr>
            <p:cNvSpPr/>
            <p:nvPr/>
          </p:nvSpPr>
          <p:spPr>
            <a:xfrm rot="5400000">
              <a:off x="4528791" y="4367228"/>
              <a:ext cx="519497" cy="2457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IdEx</a:t>
              </a: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</a:t>
              </a:r>
              <a:b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</a:b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src2</a:t>
              </a:r>
            </a:p>
          </p:txBody>
        </p:sp>
        <p:sp>
          <p:nvSpPr>
            <p:cNvPr id="46" name="角丸四角形 297">
              <a:extLst>
                <a:ext uri="{FF2B5EF4-FFF2-40B4-BE49-F238E27FC236}">
                  <a16:creationId xmlns:a16="http://schemas.microsoft.com/office/drawing/2014/main" id="{524477C2-7109-45AB-9744-7CD549AB1359}"/>
                </a:ext>
              </a:extLst>
            </p:cNvPr>
            <p:cNvSpPr/>
            <p:nvPr/>
          </p:nvSpPr>
          <p:spPr>
            <a:xfrm>
              <a:off x="5448732" y="3488652"/>
              <a:ext cx="166457" cy="5195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sp>
          <p:nvSpPr>
            <p:cNvPr id="47" name="角丸四角形 297">
              <a:extLst>
                <a:ext uri="{FF2B5EF4-FFF2-40B4-BE49-F238E27FC236}">
                  <a16:creationId xmlns:a16="http://schemas.microsoft.com/office/drawing/2014/main" id="{456C626C-EEF8-41D6-881C-F7C6A30B206E}"/>
                </a:ext>
              </a:extLst>
            </p:cNvPr>
            <p:cNvSpPr/>
            <p:nvPr/>
          </p:nvSpPr>
          <p:spPr>
            <a:xfrm>
              <a:off x="5453518" y="4184007"/>
              <a:ext cx="166457" cy="5195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sp>
          <p:nvSpPr>
            <p:cNvPr id="48" name="テキスト ボックス 176">
              <a:extLst>
                <a:ext uri="{FF2B5EF4-FFF2-40B4-BE49-F238E27FC236}">
                  <a16:creationId xmlns:a16="http://schemas.microsoft.com/office/drawing/2014/main" id="{30BEE42E-CEEB-4D4A-BCB5-F06957642471}"/>
                </a:ext>
              </a:extLst>
            </p:cNvPr>
            <p:cNvSpPr txBox="1"/>
            <p:nvPr/>
          </p:nvSpPr>
          <p:spPr>
            <a:xfrm>
              <a:off x="6012994" y="3312633"/>
              <a:ext cx="405880" cy="2539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BRU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游ゴシック" panose="020B0400000000000000" pitchFamily="50" charset="-128"/>
                <a:cs typeface="Consolas" panose="020B0609020204030204" pitchFamily="49" charset="0"/>
              </a:endParaRPr>
            </a:p>
          </p:txBody>
        </p:sp>
        <p:sp>
          <p:nvSpPr>
            <p:cNvPr id="49" name="テキスト ボックス 178">
              <a:extLst>
                <a:ext uri="{FF2B5EF4-FFF2-40B4-BE49-F238E27FC236}">
                  <a16:creationId xmlns:a16="http://schemas.microsoft.com/office/drawing/2014/main" id="{E77B1312-C83E-4E1C-85E0-903B6C686FFF}"/>
                </a:ext>
              </a:extLst>
            </p:cNvPr>
            <p:cNvSpPr txBox="1"/>
            <p:nvPr/>
          </p:nvSpPr>
          <p:spPr>
            <a:xfrm>
              <a:off x="6005083" y="3844719"/>
              <a:ext cx="405880" cy="2539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ALU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anose="020B0609020204030204" pitchFamily="49" charset="0"/>
                <a:ea typeface="游ゴシック" panose="020B0400000000000000" pitchFamily="50" charset="-128"/>
                <a:cs typeface="Consolas" panose="020B0609020204030204" pitchFamily="49" charset="0"/>
              </a:endParaRPr>
            </a:p>
          </p:txBody>
        </p:sp>
        <p:sp>
          <p:nvSpPr>
            <p:cNvPr id="50" name="角丸四角形 177">
              <a:extLst>
                <a:ext uri="{FF2B5EF4-FFF2-40B4-BE49-F238E27FC236}">
                  <a16:creationId xmlns:a16="http://schemas.microsoft.com/office/drawing/2014/main" id="{296E42AF-C5F5-4971-81B5-27CFD197F2F7}"/>
                </a:ext>
              </a:extLst>
            </p:cNvPr>
            <p:cNvSpPr/>
            <p:nvPr/>
          </p:nvSpPr>
          <p:spPr>
            <a:xfrm>
              <a:off x="5966853" y="5319968"/>
              <a:ext cx="468000" cy="375775"/>
            </a:xfrm>
            <a:prstGeom prst="roundRect">
              <a:avLst>
                <a:gd name="adj" fmla="val 335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SU</a:t>
              </a:r>
              <a:endPara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9F9002BA-5939-45DE-947C-3C4BDA7A2990}"/>
                </a:ext>
              </a:extLst>
            </p:cNvPr>
            <p:cNvCxnSpPr>
              <a:cxnSpLocks/>
            </p:cNvCxnSpPr>
            <p:nvPr/>
          </p:nvCxnSpPr>
          <p:spPr>
            <a:xfrm>
              <a:off x="5615189" y="3826069"/>
              <a:ext cx="360412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D5CC8E1F-FA5D-41B4-832F-594EB8A6D5CD}"/>
                </a:ext>
              </a:extLst>
            </p:cNvPr>
            <p:cNvCxnSpPr>
              <a:cxnSpLocks/>
            </p:cNvCxnSpPr>
            <p:nvPr/>
          </p:nvCxnSpPr>
          <p:spPr>
            <a:xfrm>
              <a:off x="6551351" y="3423996"/>
              <a:ext cx="159859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1A033005-2FC2-41EA-9D6A-8BD17A6AAF69}"/>
                </a:ext>
              </a:extLst>
            </p:cNvPr>
            <p:cNvCxnSpPr>
              <a:cxnSpLocks/>
            </p:cNvCxnSpPr>
            <p:nvPr/>
          </p:nvCxnSpPr>
          <p:spPr>
            <a:xfrm>
              <a:off x="6551349" y="3983608"/>
              <a:ext cx="46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D4A00286-8C5A-4DCA-8C24-2CB435EA6103}"/>
                </a:ext>
              </a:extLst>
            </p:cNvPr>
            <p:cNvCxnSpPr>
              <a:cxnSpLocks/>
            </p:cNvCxnSpPr>
            <p:nvPr/>
          </p:nvCxnSpPr>
          <p:spPr>
            <a:xfrm>
              <a:off x="4936338" y="3847005"/>
              <a:ext cx="504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92D756CA-5931-4498-934F-09293E007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8899" y="4503003"/>
              <a:ext cx="504000" cy="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6" name="円/楕円 374">
              <a:extLst>
                <a:ext uri="{FF2B5EF4-FFF2-40B4-BE49-F238E27FC236}">
                  <a16:creationId xmlns:a16="http://schemas.microsoft.com/office/drawing/2014/main" id="{A19D2B38-1172-45EC-B5DE-4D802DC2DFE8}"/>
                </a:ext>
              </a:extLst>
            </p:cNvPr>
            <p:cNvSpPr/>
            <p:nvPr/>
          </p:nvSpPr>
          <p:spPr>
            <a:xfrm>
              <a:off x="5795145" y="4559285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57" name="コネクタ: カギ線 56">
              <a:extLst>
                <a:ext uri="{FF2B5EF4-FFF2-40B4-BE49-F238E27FC236}">
                  <a16:creationId xmlns:a16="http://schemas.microsoft.com/office/drawing/2014/main" id="{9CBF439F-D9A2-4647-9FFB-28B388C72F0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644678" y="4233692"/>
              <a:ext cx="504000" cy="157346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8" name="円/楕円 374">
              <a:extLst>
                <a:ext uri="{FF2B5EF4-FFF2-40B4-BE49-F238E27FC236}">
                  <a16:creationId xmlns:a16="http://schemas.microsoft.com/office/drawing/2014/main" id="{4BF23E28-54FF-4DE4-BB7E-5F3B91E41757}"/>
                </a:ext>
              </a:extLst>
            </p:cNvPr>
            <p:cNvSpPr/>
            <p:nvPr/>
          </p:nvSpPr>
          <p:spPr>
            <a:xfrm>
              <a:off x="5790292" y="4042208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59" name="コネクタ: カギ線 58">
              <a:extLst>
                <a:ext uri="{FF2B5EF4-FFF2-40B4-BE49-F238E27FC236}">
                  <a16:creationId xmlns:a16="http://schemas.microsoft.com/office/drawing/2014/main" id="{7088827A-13C7-4F5B-9B0E-E7D9A4E2D0B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574062" y="3754098"/>
              <a:ext cx="648000" cy="162199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0" name="円/楕円 374">
              <a:extLst>
                <a:ext uri="{FF2B5EF4-FFF2-40B4-BE49-F238E27FC236}">
                  <a16:creationId xmlns:a16="http://schemas.microsoft.com/office/drawing/2014/main" id="{465312D9-052C-4328-971A-F732FFDDAE74}"/>
                </a:ext>
              </a:extLst>
            </p:cNvPr>
            <p:cNvSpPr/>
            <p:nvPr/>
          </p:nvSpPr>
          <p:spPr>
            <a:xfrm>
              <a:off x="5679881" y="380320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61" name="コネクタ: カギ線 60">
              <a:extLst>
                <a:ext uri="{FF2B5EF4-FFF2-40B4-BE49-F238E27FC236}">
                  <a16:creationId xmlns:a16="http://schemas.microsoft.com/office/drawing/2014/main" id="{E748ACEC-0D4C-40E9-9DFA-A57A3429CCC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533046" y="3461323"/>
              <a:ext cx="612000" cy="272610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2" name="円/楕円 374">
              <a:extLst>
                <a:ext uri="{FF2B5EF4-FFF2-40B4-BE49-F238E27FC236}">
                  <a16:creationId xmlns:a16="http://schemas.microsoft.com/office/drawing/2014/main" id="{3B742F03-E8A1-4052-8F1D-0934731A55CE}"/>
                </a:ext>
              </a:extLst>
            </p:cNvPr>
            <p:cNvSpPr/>
            <p:nvPr/>
          </p:nvSpPr>
          <p:spPr>
            <a:xfrm>
              <a:off x="5677553" y="4780334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68928B6C-E4EF-4C3B-A037-CB6CBB7DC054}"/>
                </a:ext>
              </a:extLst>
            </p:cNvPr>
            <p:cNvCxnSpPr>
              <a:stCxn id="62" idx="6"/>
            </p:cNvCxnSpPr>
            <p:nvPr/>
          </p:nvCxnSpPr>
          <p:spPr>
            <a:xfrm flipV="1">
              <a:off x="5723272" y="4803193"/>
              <a:ext cx="242804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コネクタ: カギ線 63">
              <a:extLst>
                <a:ext uri="{FF2B5EF4-FFF2-40B4-BE49-F238E27FC236}">
                  <a16:creationId xmlns:a16="http://schemas.microsoft.com/office/drawing/2014/main" id="{BC9F4AB1-EA1A-42B3-8346-DE4950493A0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457903" y="4944021"/>
              <a:ext cx="864000" cy="145038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2C17F48D-C25D-437E-A5B0-334F8002A02B}"/>
                </a:ext>
              </a:extLst>
            </p:cNvPr>
            <p:cNvSpPr/>
            <p:nvPr/>
          </p:nvSpPr>
          <p:spPr>
            <a:xfrm>
              <a:off x="7037526" y="5416353"/>
              <a:ext cx="833216" cy="351595"/>
            </a:xfrm>
            <a:prstGeom prst="rect">
              <a:avLst/>
            </a:prstGeom>
            <a:solidFill>
              <a:srgbClr val="4EA72E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   </a:t>
              </a:r>
              <a:r>
                <a:rPr kumimoji="1" lang="en-US" altLang="ja-JP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dmem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D7D31188-73C8-46A5-9514-C08556289884}"/>
                </a:ext>
              </a:extLst>
            </p:cNvPr>
            <p:cNvSpPr/>
            <p:nvPr/>
          </p:nvSpPr>
          <p:spPr>
            <a:xfrm>
              <a:off x="7079309" y="5442118"/>
              <a:ext cx="245727" cy="30012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DEC22830-705E-451D-BC5B-622F09052627}"/>
                </a:ext>
              </a:extLst>
            </p:cNvPr>
            <p:cNvCxnSpPr>
              <a:cxnSpLocks/>
              <a:stCxn id="65" idx="3"/>
              <a:endCxn id="132" idx="1"/>
            </p:cNvCxnSpPr>
            <p:nvPr/>
          </p:nvCxnSpPr>
          <p:spPr>
            <a:xfrm flipV="1">
              <a:off x="7870742" y="5592146"/>
              <a:ext cx="152673" cy="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1A9EFF99-F73C-4D03-A86B-7D02CFE14126}"/>
                </a:ext>
              </a:extLst>
            </p:cNvPr>
            <p:cNvSpPr/>
            <p:nvPr/>
          </p:nvSpPr>
          <p:spPr>
            <a:xfrm>
              <a:off x="8969563" y="3208876"/>
              <a:ext cx="320601" cy="2664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69" name="コネクタ: カギ線 68">
              <a:extLst>
                <a:ext uri="{FF2B5EF4-FFF2-40B4-BE49-F238E27FC236}">
                  <a16:creationId xmlns:a16="http://schemas.microsoft.com/office/drawing/2014/main" id="{03523A56-34F2-48DF-BE47-A0863A1969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541" y="5284846"/>
              <a:ext cx="541473" cy="30730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0" name="コネクタ: カギ線 69">
              <a:extLst>
                <a:ext uri="{FF2B5EF4-FFF2-40B4-BE49-F238E27FC236}">
                  <a16:creationId xmlns:a16="http://schemas.microsoft.com/office/drawing/2014/main" id="{C349C702-A451-4B8A-9B0A-E67ABAFA2354}"/>
                </a:ext>
              </a:extLst>
            </p:cNvPr>
            <p:cNvCxnSpPr/>
            <p:nvPr/>
          </p:nvCxnSpPr>
          <p:spPr>
            <a:xfrm>
              <a:off x="7369209" y="4700850"/>
              <a:ext cx="1116000" cy="288000"/>
            </a:xfrm>
            <a:prstGeom prst="bentConnector3">
              <a:avLst>
                <a:gd name="adj1" fmla="val 31626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1" name="コネクタ: カギ線 70">
              <a:extLst>
                <a:ext uri="{FF2B5EF4-FFF2-40B4-BE49-F238E27FC236}">
                  <a16:creationId xmlns:a16="http://schemas.microsoft.com/office/drawing/2014/main" id="{02607612-AB84-404C-9FCD-5BE5528F84CD}"/>
                </a:ext>
              </a:extLst>
            </p:cNvPr>
            <p:cNvCxnSpPr>
              <a:cxnSpLocks/>
            </p:cNvCxnSpPr>
            <p:nvPr/>
          </p:nvCxnSpPr>
          <p:spPr>
            <a:xfrm>
              <a:off x="7366110" y="3974641"/>
              <a:ext cx="1116000" cy="792000"/>
            </a:xfrm>
            <a:prstGeom prst="bentConnector3">
              <a:avLst>
                <a:gd name="adj1" fmla="val 60452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03B49B03-7425-4B14-9099-B11C91B2ED44}"/>
                </a:ext>
              </a:extLst>
            </p:cNvPr>
            <p:cNvCxnSpPr>
              <a:cxnSpLocks/>
            </p:cNvCxnSpPr>
            <p:nvPr/>
          </p:nvCxnSpPr>
          <p:spPr>
            <a:xfrm>
              <a:off x="8573563" y="4971696"/>
              <a:ext cx="396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D5A518C1-6F52-4783-8AC1-5AE248969098}"/>
                </a:ext>
              </a:extLst>
            </p:cNvPr>
            <p:cNvSpPr/>
            <p:nvPr/>
          </p:nvSpPr>
          <p:spPr>
            <a:xfrm rot="5400000">
              <a:off x="8870115" y="4871842"/>
              <a:ext cx="519497" cy="2457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MaWb</a:t>
              </a: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</a:t>
              </a:r>
              <a:b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</a:b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rslt</a:t>
              </a:r>
              <a:endPara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74" name="コネクタ: カギ線 73">
              <a:extLst>
                <a:ext uri="{FF2B5EF4-FFF2-40B4-BE49-F238E27FC236}">
                  <a16:creationId xmlns:a16="http://schemas.microsoft.com/office/drawing/2014/main" id="{CBF57B69-D0D4-45D7-A7CC-BC45297F1E7A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6551822" y="2393762"/>
              <a:ext cx="72000" cy="2376000"/>
            </a:xfrm>
            <a:prstGeom prst="bentConnector4">
              <a:avLst>
                <a:gd name="adj1" fmla="val -530815"/>
                <a:gd name="adj2" fmla="val 107614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5" name="円/楕円 374">
              <a:extLst>
                <a:ext uri="{FF2B5EF4-FFF2-40B4-BE49-F238E27FC236}">
                  <a16:creationId xmlns:a16="http://schemas.microsoft.com/office/drawing/2014/main" id="{32C3C862-5ACD-44D5-889C-ECDCE91B763F}"/>
                </a:ext>
              </a:extLst>
            </p:cNvPr>
            <p:cNvSpPr/>
            <p:nvPr/>
          </p:nvSpPr>
          <p:spPr>
            <a:xfrm>
              <a:off x="5204637" y="3597930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76" name="コネクタ: カギ線 75">
              <a:extLst>
                <a:ext uri="{FF2B5EF4-FFF2-40B4-BE49-F238E27FC236}">
                  <a16:creationId xmlns:a16="http://schemas.microsoft.com/office/drawing/2014/main" id="{4D04F8CE-2908-4848-80CB-9F22DCF9112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56794" y="3819956"/>
              <a:ext cx="756000" cy="229831"/>
            </a:xfrm>
            <a:prstGeom prst="bentConnector2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7" name="円/楕円 374">
              <a:extLst>
                <a:ext uri="{FF2B5EF4-FFF2-40B4-BE49-F238E27FC236}">
                  <a16:creationId xmlns:a16="http://schemas.microsoft.com/office/drawing/2014/main" id="{1535C2CC-1FFA-4422-8E51-76695A723D88}"/>
                </a:ext>
              </a:extLst>
            </p:cNvPr>
            <p:cNvSpPr/>
            <p:nvPr/>
          </p:nvSpPr>
          <p:spPr>
            <a:xfrm>
              <a:off x="4114420" y="3462526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8" name="テキスト ボックス 337">
              <a:extLst>
                <a:ext uri="{FF2B5EF4-FFF2-40B4-BE49-F238E27FC236}">
                  <a16:creationId xmlns:a16="http://schemas.microsoft.com/office/drawing/2014/main" id="{564E450A-3C09-4E87-B8E9-FE49385FDAB4}"/>
                </a:ext>
              </a:extLst>
            </p:cNvPr>
            <p:cNvSpPr txBox="1"/>
            <p:nvPr/>
          </p:nvSpPr>
          <p:spPr>
            <a:xfrm>
              <a:off x="7067193" y="3243611"/>
              <a:ext cx="25648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ExMa</a:t>
              </a:r>
              <a:endParaRPr kumimoji="1" lang="ja-JP" altLang="en-US" sz="9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79" name="テキスト ボックス 338">
              <a:extLst>
                <a:ext uri="{FF2B5EF4-FFF2-40B4-BE49-F238E27FC236}">
                  <a16:creationId xmlns:a16="http://schemas.microsoft.com/office/drawing/2014/main" id="{93D93302-38AD-4D8C-93AF-F57B615BAD8A}"/>
                </a:ext>
              </a:extLst>
            </p:cNvPr>
            <p:cNvSpPr txBox="1"/>
            <p:nvPr/>
          </p:nvSpPr>
          <p:spPr>
            <a:xfrm>
              <a:off x="4655909" y="3219862"/>
              <a:ext cx="25648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IdEx</a:t>
              </a:r>
              <a:endParaRPr kumimoji="1" lang="ja-JP" altLang="en-US" sz="9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80" name="テキスト ボックス 339">
              <a:extLst>
                <a:ext uri="{FF2B5EF4-FFF2-40B4-BE49-F238E27FC236}">
                  <a16:creationId xmlns:a16="http://schemas.microsoft.com/office/drawing/2014/main" id="{EB9F0C47-4B32-4480-9FD6-5F3A36EEA683}"/>
                </a:ext>
              </a:extLst>
            </p:cNvPr>
            <p:cNvSpPr txBox="1"/>
            <p:nvPr/>
          </p:nvSpPr>
          <p:spPr>
            <a:xfrm>
              <a:off x="2211321" y="3137118"/>
              <a:ext cx="25648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IfId</a:t>
              </a:r>
              <a:endParaRPr kumimoji="1" lang="ja-JP" altLang="en-US" sz="9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81" name="テキスト ボックス 340">
              <a:extLst>
                <a:ext uri="{FF2B5EF4-FFF2-40B4-BE49-F238E27FC236}">
                  <a16:creationId xmlns:a16="http://schemas.microsoft.com/office/drawing/2014/main" id="{B6CD8C63-17CD-4CBF-AF62-264E183E99D6}"/>
                </a:ext>
              </a:extLst>
            </p:cNvPr>
            <p:cNvSpPr txBox="1"/>
            <p:nvPr/>
          </p:nvSpPr>
          <p:spPr>
            <a:xfrm>
              <a:off x="9001436" y="3224748"/>
              <a:ext cx="25648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8016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</a:t>
              </a:r>
              <a:r>
                <a:rPr kumimoji="1" lang="en-US" altLang="ja-JP" sz="900" dirty="0" err="1">
                  <a:solidFill>
                    <a:prstClr val="black"/>
                  </a:solidFill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aWb</a:t>
              </a:r>
              <a:endParaRPr kumimoji="1" lang="ja-JP" altLang="en-US" sz="900" dirty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82" name="円/楕円 374">
              <a:extLst>
                <a:ext uri="{FF2B5EF4-FFF2-40B4-BE49-F238E27FC236}">
                  <a16:creationId xmlns:a16="http://schemas.microsoft.com/office/drawing/2014/main" id="{4F9CE196-4BC3-4820-BA85-0E0D16222B23}"/>
                </a:ext>
              </a:extLst>
            </p:cNvPr>
            <p:cNvSpPr/>
            <p:nvPr/>
          </p:nvSpPr>
          <p:spPr>
            <a:xfrm>
              <a:off x="2669474" y="4282149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3973F51-ABA8-4FFD-8C42-FCBCF8304848}"/>
                </a:ext>
              </a:extLst>
            </p:cNvPr>
            <p:cNvCxnSpPr>
              <a:cxnSpLocks/>
            </p:cNvCxnSpPr>
            <p:nvPr/>
          </p:nvCxnSpPr>
          <p:spPr>
            <a:xfrm>
              <a:off x="2660107" y="2955834"/>
              <a:ext cx="673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154EAE10-7A57-4681-9EB6-E093EBDC7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1146" y="2955835"/>
              <a:ext cx="0" cy="203301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6D55B158-33CA-4E11-BBEE-7AE5CAFE267A}"/>
                </a:ext>
              </a:extLst>
            </p:cNvPr>
            <p:cNvCxnSpPr/>
            <p:nvPr/>
          </p:nvCxnSpPr>
          <p:spPr>
            <a:xfrm flipV="1">
              <a:off x="2660356" y="3817987"/>
              <a:ext cx="197063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64CA45A1-62CF-4962-BDD3-82E57BB256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0107" y="2955834"/>
              <a:ext cx="0" cy="86675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78703B2F-15F0-403F-A75D-A0329E609E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8521" y="3010416"/>
              <a:ext cx="0" cy="195704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4924D52B-281C-4F78-92A5-35DC8FE92657}"/>
                </a:ext>
              </a:extLst>
            </p:cNvPr>
            <p:cNvCxnSpPr>
              <a:cxnSpLocks/>
            </p:cNvCxnSpPr>
            <p:nvPr/>
          </p:nvCxnSpPr>
          <p:spPr>
            <a:xfrm>
              <a:off x="4129723" y="3014649"/>
              <a:ext cx="459879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36D27A65-0476-4CE8-92DC-C2E04646A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3998" y="3014650"/>
              <a:ext cx="0" cy="111574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id="{F31C0FFB-0BAD-4A6C-A8C4-6503D9285CC7}"/>
                </a:ext>
              </a:extLst>
            </p:cNvPr>
            <p:cNvCxnSpPr>
              <a:cxnSpLocks/>
            </p:cNvCxnSpPr>
            <p:nvPr/>
          </p:nvCxnSpPr>
          <p:spPr>
            <a:xfrm>
              <a:off x="4111789" y="3487212"/>
              <a:ext cx="18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71940C4C-DE53-4940-860D-D2D70A092ED9}"/>
                </a:ext>
              </a:extLst>
            </p:cNvPr>
            <p:cNvCxnSpPr>
              <a:cxnSpLocks/>
            </p:cNvCxnSpPr>
            <p:nvPr/>
          </p:nvCxnSpPr>
          <p:spPr>
            <a:xfrm>
              <a:off x="4119563" y="4130399"/>
              <a:ext cx="18164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89055DF3-7E2F-4341-8EC5-75C85F19E085}"/>
                </a:ext>
              </a:extLst>
            </p:cNvPr>
            <p:cNvCxnSpPr>
              <a:cxnSpLocks/>
            </p:cNvCxnSpPr>
            <p:nvPr/>
          </p:nvCxnSpPr>
          <p:spPr>
            <a:xfrm>
              <a:off x="4455219" y="3605803"/>
              <a:ext cx="18164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307F7540-51D5-4B57-8C88-C79403EC182F}"/>
                </a:ext>
              </a:extLst>
            </p:cNvPr>
            <p:cNvSpPr/>
            <p:nvPr/>
          </p:nvSpPr>
          <p:spPr>
            <a:xfrm>
              <a:off x="2870014" y="3641613"/>
              <a:ext cx="501782" cy="7920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regfile</a:t>
              </a:r>
            </a:p>
          </p:txBody>
        </p:sp>
        <p:sp>
          <p:nvSpPr>
            <p:cNvPr id="94" name="台形 93">
              <a:extLst>
                <a:ext uri="{FF2B5EF4-FFF2-40B4-BE49-F238E27FC236}">
                  <a16:creationId xmlns:a16="http://schemas.microsoft.com/office/drawing/2014/main" id="{1E68B139-5F46-487A-AF46-DD27AC217BA7}"/>
                </a:ext>
              </a:extLst>
            </p:cNvPr>
            <p:cNvSpPr/>
            <p:nvPr/>
          </p:nvSpPr>
          <p:spPr>
            <a:xfrm rot="5400000">
              <a:off x="1133049" y="4599187"/>
              <a:ext cx="396000" cy="191296"/>
            </a:xfrm>
            <a:prstGeom prst="trapezoid">
              <a:avLst>
                <a:gd name="adj" fmla="val 272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+mn-cs"/>
                </a:rPr>
                <a:t>+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+mn-cs"/>
              </a:endParaRPr>
            </a:p>
          </p:txBody>
        </p:sp>
        <p:sp>
          <p:nvSpPr>
            <p:cNvPr id="95" name="台形 94">
              <a:extLst>
                <a:ext uri="{FF2B5EF4-FFF2-40B4-BE49-F238E27FC236}">
                  <a16:creationId xmlns:a16="http://schemas.microsoft.com/office/drawing/2014/main" id="{AED748E8-579D-4601-BEA9-6DAD2AFC17F9}"/>
                </a:ext>
              </a:extLst>
            </p:cNvPr>
            <p:cNvSpPr/>
            <p:nvPr/>
          </p:nvSpPr>
          <p:spPr>
            <a:xfrm rot="5400000">
              <a:off x="3720229" y="4951868"/>
              <a:ext cx="396000" cy="191296"/>
            </a:xfrm>
            <a:prstGeom prst="trapezoid">
              <a:avLst>
                <a:gd name="adj" fmla="val 272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+mn-cs"/>
                </a:rPr>
                <a:t>+</a:t>
              </a:r>
              <a:endParaRPr kumimoji="1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+mn-cs"/>
              </a:endParaRPr>
            </a:p>
          </p:txBody>
        </p:sp>
        <p:sp>
          <p:nvSpPr>
            <p:cNvPr id="96" name="テキスト ボックス 191">
              <a:extLst>
                <a:ext uri="{FF2B5EF4-FFF2-40B4-BE49-F238E27FC236}">
                  <a16:creationId xmlns:a16="http://schemas.microsoft.com/office/drawing/2014/main" id="{096CEFF0-1E73-43C4-A674-62AB62578FB5}"/>
                </a:ext>
              </a:extLst>
            </p:cNvPr>
            <p:cNvSpPr txBox="1"/>
            <p:nvPr/>
          </p:nvSpPr>
          <p:spPr>
            <a:xfrm>
              <a:off x="1116090" y="3662495"/>
              <a:ext cx="726481" cy="1846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600">
                  <a:latin typeface="Consolas" panose="020B0609020204030204" pitchFamily="49" charset="0"/>
                </a:rPr>
                <a:t>If_br_pred_pc</a:t>
              </a:r>
              <a:endParaRPr kumimoji="1" lang="ja-JP" altLang="en-US" sz="600" dirty="0">
                <a:latin typeface="Consolas" panose="020B0609020204030204" pitchFamily="49" charset="0"/>
              </a:endParaRPr>
            </a:p>
          </p:txBody>
        </p: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5704147C-BF51-4228-8FAF-DC5CF27C9683}"/>
                </a:ext>
              </a:extLst>
            </p:cNvPr>
            <p:cNvGrpSpPr/>
            <p:nvPr/>
          </p:nvGrpSpPr>
          <p:grpSpPr>
            <a:xfrm>
              <a:off x="2212722" y="4590831"/>
              <a:ext cx="245727" cy="518284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E2467865-34B5-4529-A64E-60EC81A1FD75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37" name="テキスト ボックス 222">
                <a:extLst>
                  <a:ext uri="{FF2B5EF4-FFF2-40B4-BE49-F238E27FC236}">
                    <a16:creationId xmlns:a16="http://schemas.microsoft.com/office/drawing/2014/main" id="{16D44668-D811-4B03-AE78-6C6127B3B7D5}"/>
                  </a:ext>
                </a:extLst>
              </p:cNvPr>
              <p:cNvSpPr txBox="1"/>
              <p:nvPr/>
            </p:nvSpPr>
            <p:spPr>
              <a:xfrm rot="5400000">
                <a:off x="1728859" y="2769463"/>
                <a:ext cx="392736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IfId_pc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CDD851EA-785D-4BF7-A03D-2DC50A481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9325" y="5227128"/>
              <a:ext cx="0" cy="46362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9" name="直線矢印コネクタ 98">
              <a:extLst>
                <a:ext uri="{FF2B5EF4-FFF2-40B4-BE49-F238E27FC236}">
                  <a16:creationId xmlns:a16="http://schemas.microsoft.com/office/drawing/2014/main" id="{8CCCDC8C-AFD0-4D0D-B88E-F019D2836E55}"/>
                </a:ext>
              </a:extLst>
            </p:cNvPr>
            <p:cNvCxnSpPr/>
            <p:nvPr/>
          </p:nvCxnSpPr>
          <p:spPr>
            <a:xfrm flipV="1">
              <a:off x="3632278" y="5227750"/>
              <a:ext cx="197063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3A771D8C-DC07-43BA-A71E-5D9D994E315C}"/>
                </a:ext>
              </a:extLst>
            </p:cNvPr>
            <p:cNvCxnSpPr>
              <a:cxnSpLocks/>
            </p:cNvCxnSpPr>
            <p:nvPr/>
          </p:nvCxnSpPr>
          <p:spPr>
            <a:xfrm>
              <a:off x="4111789" y="4573498"/>
              <a:ext cx="19288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CB5F1958-626C-49DD-A6E1-329BFC8D1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9563" y="4575009"/>
              <a:ext cx="0" cy="48436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C32A108C-FBDF-4ABB-98D0-15585518FF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90085" y="4074585"/>
              <a:ext cx="0" cy="1620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7530EEBB-13D2-4F2D-9AFB-35E4B4CA1CCA}"/>
                </a:ext>
              </a:extLst>
            </p:cNvPr>
            <p:cNvSpPr/>
            <p:nvPr/>
          </p:nvSpPr>
          <p:spPr>
            <a:xfrm rot="5400000">
              <a:off x="6935872" y="3860511"/>
              <a:ext cx="519497" cy="24572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ExMa</a:t>
              </a: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</a:t>
              </a:r>
              <a:b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</a:br>
              <a:r>
                <a:rPr kumimoji="1" lang="en-US" altLang="ja-JP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rslt</a:t>
              </a:r>
              <a:endPara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9ED9E21F-8726-4997-A76F-9BCD987CF955}"/>
                </a:ext>
              </a:extLst>
            </p:cNvPr>
            <p:cNvGrpSpPr/>
            <p:nvPr/>
          </p:nvGrpSpPr>
          <p:grpSpPr>
            <a:xfrm>
              <a:off x="2212722" y="5326365"/>
              <a:ext cx="245727" cy="518284"/>
              <a:chOff x="1803083" y="2571876"/>
              <a:chExt cx="245727" cy="51828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228724C0-A1F8-4F0A-A207-11F6AC6E4472}"/>
                  </a:ext>
                </a:extLst>
              </p:cNvPr>
              <p:cNvSpPr/>
              <p:nvPr/>
            </p:nvSpPr>
            <p:spPr>
              <a:xfrm>
                <a:off x="1803083" y="2571876"/>
                <a:ext cx="245727" cy="518284"/>
              </a:xfrm>
              <a:prstGeom prst="rect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135" name="テキスト ボックス 243">
                <a:extLst>
                  <a:ext uri="{FF2B5EF4-FFF2-40B4-BE49-F238E27FC236}">
                    <a16:creationId xmlns:a16="http://schemas.microsoft.com/office/drawing/2014/main" id="{53B830B6-6384-44F2-B562-7E7F4716320D}"/>
                  </a:ext>
                </a:extLst>
              </p:cNvPr>
              <p:cNvSpPr txBox="1"/>
              <p:nvPr/>
            </p:nvSpPr>
            <p:spPr>
              <a:xfrm rot="5400000">
                <a:off x="1728860" y="2769463"/>
                <a:ext cx="392736" cy="123111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ＭＳ Ｐゴシック"/>
                    <a:cs typeface="Times New Roman" pitchFamily="18" charset="0"/>
                  </a:rPr>
                  <a:t>IfId_ir</a:t>
                </a: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endParaRPr>
              </a:p>
            </p:txBody>
          </p:sp>
        </p:grpSp>
        <p:sp>
          <p:nvSpPr>
            <p:cNvPr id="105" name="角丸四角形 177">
              <a:extLst>
                <a:ext uri="{FF2B5EF4-FFF2-40B4-BE49-F238E27FC236}">
                  <a16:creationId xmlns:a16="http://schemas.microsoft.com/office/drawing/2014/main" id="{328126BC-4AF5-464E-938D-5B4AA16E1A8A}"/>
                </a:ext>
              </a:extLst>
            </p:cNvPr>
            <p:cNvSpPr/>
            <p:nvPr/>
          </p:nvSpPr>
          <p:spPr>
            <a:xfrm>
              <a:off x="2962901" y="5471843"/>
              <a:ext cx="564969" cy="432000"/>
            </a:xfrm>
            <a:prstGeom prst="roundRect">
              <a:avLst>
                <a:gd name="adj" fmla="val 335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decoder</a:t>
              </a:r>
            </a:p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imm</a:t>
              </a:r>
              <a:r>
                <a:rPr kumimoji="1" lang="en-US" altLang="ja-JP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_gen</a:t>
              </a:r>
              <a:endPara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BF48D6ED-953E-4017-9066-20787DB793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7918" y="3415442"/>
              <a:ext cx="0" cy="5490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EEC8399E-4138-4C29-BA59-48D26166F6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07821" y="3803206"/>
              <a:ext cx="232" cy="12014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9D669FBB-CB31-4E6A-BC0A-B4ED7B15B9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337" y="5049446"/>
              <a:ext cx="10722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09" name="テキスト ボックス 828">
              <a:extLst>
                <a:ext uri="{FF2B5EF4-FFF2-40B4-BE49-F238E27FC236}">
                  <a16:creationId xmlns:a16="http://schemas.microsoft.com/office/drawing/2014/main" id="{7BB8C1E7-5866-4971-9B7E-C0E692EDCBA4}"/>
                </a:ext>
              </a:extLst>
            </p:cNvPr>
            <p:cNvSpPr txBox="1"/>
            <p:nvPr/>
          </p:nvSpPr>
          <p:spPr>
            <a:xfrm>
              <a:off x="7960515" y="6094795"/>
              <a:ext cx="5899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MA 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0" name="テキスト ボックス 829">
              <a:extLst>
                <a:ext uri="{FF2B5EF4-FFF2-40B4-BE49-F238E27FC236}">
                  <a16:creationId xmlns:a16="http://schemas.microsoft.com/office/drawing/2014/main" id="{C5B29C57-4F36-411F-8C10-CB08478EAD13}"/>
                </a:ext>
              </a:extLst>
            </p:cNvPr>
            <p:cNvSpPr txBox="1"/>
            <p:nvPr/>
          </p:nvSpPr>
          <p:spPr>
            <a:xfrm>
              <a:off x="5688710" y="6094795"/>
              <a:ext cx="5899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EX 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1" name="テキスト ボックス 830">
              <a:extLst>
                <a:ext uri="{FF2B5EF4-FFF2-40B4-BE49-F238E27FC236}">
                  <a16:creationId xmlns:a16="http://schemas.microsoft.com/office/drawing/2014/main" id="{BCF55E1E-0F7B-4C0C-AF1E-2C3D4B247E90}"/>
                </a:ext>
              </a:extLst>
            </p:cNvPr>
            <p:cNvSpPr txBox="1"/>
            <p:nvPr/>
          </p:nvSpPr>
          <p:spPr>
            <a:xfrm>
              <a:off x="3358670" y="6094795"/>
              <a:ext cx="5899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ID 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2" name="テキスト ボックス 831">
              <a:extLst>
                <a:ext uri="{FF2B5EF4-FFF2-40B4-BE49-F238E27FC236}">
                  <a16:creationId xmlns:a16="http://schemas.microsoft.com/office/drawing/2014/main" id="{99FC466B-116B-451C-97FA-1BA49DFCA98F}"/>
                </a:ext>
              </a:extLst>
            </p:cNvPr>
            <p:cNvSpPr txBox="1"/>
            <p:nvPr/>
          </p:nvSpPr>
          <p:spPr>
            <a:xfrm>
              <a:off x="9041478" y="5986155"/>
              <a:ext cx="368691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WB </a:t>
              </a:r>
            </a:p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3" name="テキスト ボックス 832">
              <a:extLst>
                <a:ext uri="{FF2B5EF4-FFF2-40B4-BE49-F238E27FC236}">
                  <a16:creationId xmlns:a16="http://schemas.microsoft.com/office/drawing/2014/main" id="{6E308CD6-C05E-4868-9260-C0C419AADB35}"/>
                </a:ext>
              </a:extLst>
            </p:cNvPr>
            <p:cNvSpPr txBox="1"/>
            <p:nvPr/>
          </p:nvSpPr>
          <p:spPr>
            <a:xfrm>
              <a:off x="1028608" y="6098117"/>
              <a:ext cx="5899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IF 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stage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cxnSp>
          <p:nvCxnSpPr>
            <p:cNvPr id="114" name="直線矢印コネクタ 113">
              <a:extLst>
                <a:ext uri="{FF2B5EF4-FFF2-40B4-BE49-F238E27FC236}">
                  <a16:creationId xmlns:a16="http://schemas.microsoft.com/office/drawing/2014/main" id="{FD3304AE-CDED-4916-B93B-FBC47F0C2E87}"/>
                </a:ext>
              </a:extLst>
            </p:cNvPr>
            <p:cNvCxnSpPr/>
            <p:nvPr/>
          </p:nvCxnSpPr>
          <p:spPr>
            <a:xfrm flipV="1">
              <a:off x="118184" y="3889000"/>
              <a:ext cx="180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5" name="角丸四角形 297">
              <a:extLst>
                <a:ext uri="{FF2B5EF4-FFF2-40B4-BE49-F238E27FC236}">
                  <a16:creationId xmlns:a16="http://schemas.microsoft.com/office/drawing/2014/main" id="{7FD6823B-FE00-4708-AF53-18CFF38990A5}"/>
                </a:ext>
              </a:extLst>
            </p:cNvPr>
            <p:cNvSpPr/>
            <p:nvPr/>
          </p:nvSpPr>
          <p:spPr>
            <a:xfrm>
              <a:off x="4301420" y="3341076"/>
              <a:ext cx="166457" cy="5760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CB6CB88F-0170-4C35-A954-1CB7F59AE8C0}"/>
                </a:ext>
              </a:extLst>
            </p:cNvPr>
            <p:cNvSpPr/>
            <p:nvPr/>
          </p:nvSpPr>
          <p:spPr>
            <a:xfrm>
              <a:off x="5971383" y="4525052"/>
              <a:ext cx="1397826" cy="35159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MUL/DIV/CFU  </a:t>
              </a: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EF5EB1B3-9CD8-44D1-AD24-F5CD7FE8A9A8}"/>
                </a:ext>
              </a:extLst>
            </p:cNvPr>
            <p:cNvSpPr/>
            <p:nvPr/>
          </p:nvSpPr>
          <p:spPr>
            <a:xfrm>
              <a:off x="7075544" y="4550817"/>
              <a:ext cx="245727" cy="30012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18" name="円/楕円 374">
              <a:extLst>
                <a:ext uri="{FF2B5EF4-FFF2-40B4-BE49-F238E27FC236}">
                  <a16:creationId xmlns:a16="http://schemas.microsoft.com/office/drawing/2014/main" id="{24B6EB3A-9A77-45D9-BBA4-CCF198F62747}"/>
                </a:ext>
              </a:extLst>
            </p:cNvPr>
            <p:cNvSpPr/>
            <p:nvPr/>
          </p:nvSpPr>
          <p:spPr>
            <a:xfrm>
              <a:off x="7757534" y="3957771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9" name="円/楕円 374">
              <a:extLst>
                <a:ext uri="{FF2B5EF4-FFF2-40B4-BE49-F238E27FC236}">
                  <a16:creationId xmlns:a16="http://schemas.microsoft.com/office/drawing/2014/main" id="{BE9A1ECA-87BE-46B6-A394-E83A9747FAFD}"/>
                </a:ext>
              </a:extLst>
            </p:cNvPr>
            <p:cNvSpPr/>
            <p:nvPr/>
          </p:nvSpPr>
          <p:spPr>
            <a:xfrm>
              <a:off x="8707820" y="4947123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0" name="角丸四角形 297">
              <a:extLst>
                <a:ext uri="{FF2B5EF4-FFF2-40B4-BE49-F238E27FC236}">
                  <a16:creationId xmlns:a16="http://schemas.microsoft.com/office/drawing/2014/main" id="{3C9707F4-F787-4B33-B5B9-2658F52B4B32}"/>
                </a:ext>
              </a:extLst>
            </p:cNvPr>
            <p:cNvSpPr/>
            <p:nvPr/>
          </p:nvSpPr>
          <p:spPr>
            <a:xfrm>
              <a:off x="8490247" y="4603765"/>
              <a:ext cx="166457" cy="8280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OR</a:t>
              </a:r>
              <a:endPara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1" name="角丸四角形 297">
              <a:extLst>
                <a:ext uri="{FF2B5EF4-FFF2-40B4-BE49-F238E27FC236}">
                  <a16:creationId xmlns:a16="http://schemas.microsoft.com/office/drawing/2014/main" id="{09AEF328-B1C7-4608-B550-00B92C66A29F}"/>
                </a:ext>
              </a:extLst>
            </p:cNvPr>
            <p:cNvSpPr/>
            <p:nvPr/>
          </p:nvSpPr>
          <p:spPr>
            <a:xfrm>
              <a:off x="4299899" y="4033961"/>
              <a:ext cx="166457" cy="6840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sp>
          <p:nvSpPr>
            <p:cNvPr id="122" name="角丸四角形 297">
              <a:extLst>
                <a:ext uri="{FF2B5EF4-FFF2-40B4-BE49-F238E27FC236}">
                  <a16:creationId xmlns:a16="http://schemas.microsoft.com/office/drawing/2014/main" id="{EA80FC7C-6B9E-4CE6-AE70-99F699707DAC}"/>
                </a:ext>
              </a:extLst>
            </p:cNvPr>
            <p:cNvSpPr/>
            <p:nvPr/>
          </p:nvSpPr>
          <p:spPr>
            <a:xfrm>
              <a:off x="1762541" y="3776220"/>
              <a:ext cx="166457" cy="1044000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vert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Mux</a:t>
              </a:r>
            </a:p>
          </p:txBody>
        </p: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id="{BE0D6076-2CE4-488D-8485-7800F19BFF85}"/>
                </a:ext>
              </a:extLst>
            </p:cNvPr>
            <p:cNvCxnSpPr>
              <a:cxnSpLocks/>
            </p:cNvCxnSpPr>
            <p:nvPr/>
          </p:nvCxnSpPr>
          <p:spPr>
            <a:xfrm>
              <a:off x="94649" y="5591700"/>
              <a:ext cx="18000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944013BB-042B-42B1-827E-9F25B5A183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65" y="3175680"/>
              <a:ext cx="0" cy="241924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A6701F7D-FAF6-4A2B-8786-9729755FB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83" y="3175680"/>
              <a:ext cx="195774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9530A214-6623-4F99-BB48-7C97995D5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8999" y="4282341"/>
              <a:ext cx="121133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D84905A1-F3D6-47F1-A9D2-1662CBB96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0132" y="3175680"/>
              <a:ext cx="0" cy="110428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8" name="角丸四角形 177">
              <a:extLst>
                <a:ext uri="{FF2B5EF4-FFF2-40B4-BE49-F238E27FC236}">
                  <a16:creationId xmlns:a16="http://schemas.microsoft.com/office/drawing/2014/main" id="{6D7DEAEB-A98D-4266-AAFC-E5A8737FCC50}"/>
                </a:ext>
              </a:extLst>
            </p:cNvPr>
            <p:cNvSpPr/>
            <p:nvPr/>
          </p:nvSpPr>
          <p:spPr>
            <a:xfrm>
              <a:off x="1461608" y="5123302"/>
              <a:ext cx="564969" cy="293051"/>
            </a:xfrm>
            <a:prstGeom prst="roundRect">
              <a:avLst>
                <a:gd name="adj" fmla="val 335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pre_</a:t>
              </a:r>
            </a:p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129" name="円/楕円 374">
              <a:extLst>
                <a:ext uri="{FF2B5EF4-FFF2-40B4-BE49-F238E27FC236}">
                  <a16:creationId xmlns:a16="http://schemas.microsoft.com/office/drawing/2014/main" id="{69280228-E21A-4736-AB34-207B46D4659A}"/>
                </a:ext>
              </a:extLst>
            </p:cNvPr>
            <p:cNvSpPr/>
            <p:nvPr/>
          </p:nvSpPr>
          <p:spPr>
            <a:xfrm>
              <a:off x="1261297" y="5576467"/>
              <a:ext cx="45719" cy="45719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F3437281-6BD9-48F8-8D9F-4F2E5E7C0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9157" y="5273022"/>
              <a:ext cx="0" cy="32076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1" name="直線矢印コネクタ 130">
              <a:extLst>
                <a:ext uri="{FF2B5EF4-FFF2-40B4-BE49-F238E27FC236}">
                  <a16:creationId xmlns:a16="http://schemas.microsoft.com/office/drawing/2014/main" id="{BF7C18E0-E22D-47BE-9F11-D45BE23475EF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 flipV="1">
              <a:off x="1282110" y="5269828"/>
              <a:ext cx="17949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角丸四角形 177">
              <a:extLst>
                <a:ext uri="{FF2B5EF4-FFF2-40B4-BE49-F238E27FC236}">
                  <a16:creationId xmlns:a16="http://schemas.microsoft.com/office/drawing/2014/main" id="{D6F925B1-B00A-430D-A725-AD19FC9B8DA8}"/>
                </a:ext>
              </a:extLst>
            </p:cNvPr>
            <p:cNvSpPr/>
            <p:nvPr/>
          </p:nvSpPr>
          <p:spPr>
            <a:xfrm>
              <a:off x="8023415" y="5404258"/>
              <a:ext cx="424717" cy="375775"/>
            </a:xfrm>
            <a:prstGeom prst="roundRect">
              <a:avLst>
                <a:gd name="adj" fmla="val 33569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ＭＳ Ｐゴシック"/>
                  <a:cs typeface="Times New Roman" pitchFamily="18" charset="0"/>
                </a:rPr>
                <a:t>LU</a:t>
              </a:r>
              <a:endPara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endParaRPr>
            </a:p>
          </p:txBody>
        </p:sp>
        <p:sp>
          <p:nvSpPr>
            <p:cNvPr id="133" name="テキスト ボックス 91">
              <a:extLst>
                <a:ext uri="{FF2B5EF4-FFF2-40B4-BE49-F238E27FC236}">
                  <a16:creationId xmlns:a16="http://schemas.microsoft.com/office/drawing/2014/main" id="{6D126394-5BF0-4513-9B06-644CA4B58015}"/>
                </a:ext>
              </a:extLst>
            </p:cNvPr>
            <p:cNvSpPr txBox="1"/>
            <p:nvPr/>
          </p:nvSpPr>
          <p:spPr>
            <a:xfrm>
              <a:off x="960912" y="3186995"/>
              <a:ext cx="248466" cy="1077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>
                  <a:latin typeface="Consolas" panose="020B0609020204030204" pitchFamily="49" charset="0"/>
                </a:rPr>
                <a:t>If_pc</a:t>
              </a:r>
              <a:endParaRPr kumimoji="1" lang="ja-JP" altLang="en-US" sz="7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5C5E0BF8-24D2-4CF5-9CDF-D4E76DF88D44}"/>
              </a:ext>
            </a:extLst>
          </p:cNvPr>
          <p:cNvSpPr/>
          <p:nvPr/>
        </p:nvSpPr>
        <p:spPr>
          <a:xfrm>
            <a:off x="5162182" y="5227443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MA</a:t>
            </a: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2CCAA992-1D56-46F7-8A76-C1A3143B5E39}"/>
              </a:ext>
            </a:extLst>
          </p:cNvPr>
          <p:cNvCxnSpPr>
            <a:cxnSpLocks/>
          </p:cNvCxnSpPr>
          <p:nvPr/>
        </p:nvCxnSpPr>
        <p:spPr bwMode="auto">
          <a:xfrm>
            <a:off x="5595519" y="4904057"/>
            <a:ext cx="0" cy="1476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091B8D3C-944C-46EB-93D2-7EA5CA02056E}"/>
              </a:ext>
            </a:extLst>
          </p:cNvPr>
          <p:cNvCxnSpPr>
            <a:cxnSpLocks/>
          </p:cNvCxnSpPr>
          <p:nvPr/>
        </p:nvCxnSpPr>
        <p:spPr bwMode="auto">
          <a:xfrm>
            <a:off x="5164805" y="4893882"/>
            <a:ext cx="0" cy="1476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F16FB14F-2800-4CCD-80EF-7848FA78F9F3}"/>
              </a:ext>
            </a:extLst>
          </p:cNvPr>
          <p:cNvSpPr/>
          <p:nvPr/>
        </p:nvSpPr>
        <p:spPr>
          <a:xfrm>
            <a:off x="3867117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CC1</a:t>
            </a: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24B2241B-AAAD-4F03-A5F3-547B882110BF}"/>
              </a:ext>
            </a:extLst>
          </p:cNvPr>
          <p:cNvSpPr/>
          <p:nvPr/>
        </p:nvSpPr>
        <p:spPr>
          <a:xfrm>
            <a:off x="4299165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CC2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FA001020-077E-4B78-B6DB-E5AC68BC4E29}"/>
              </a:ext>
            </a:extLst>
          </p:cNvPr>
          <p:cNvSpPr/>
          <p:nvPr/>
        </p:nvSpPr>
        <p:spPr>
          <a:xfrm>
            <a:off x="4731213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CC3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59B2BA1E-F6E0-4373-BF7F-4D151542C928}"/>
              </a:ext>
            </a:extLst>
          </p:cNvPr>
          <p:cNvSpPr/>
          <p:nvPr/>
        </p:nvSpPr>
        <p:spPr>
          <a:xfrm>
            <a:off x="5163261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CC4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026A72B3-E862-4696-9761-D839F58DD2CD}"/>
              </a:ext>
            </a:extLst>
          </p:cNvPr>
          <p:cNvSpPr/>
          <p:nvPr/>
        </p:nvSpPr>
        <p:spPr>
          <a:xfrm>
            <a:off x="5595309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CC5</a:t>
            </a: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5B0D975C-478E-4627-A23B-75F3E4F1805F}"/>
              </a:ext>
            </a:extLst>
          </p:cNvPr>
          <p:cNvSpPr/>
          <p:nvPr/>
        </p:nvSpPr>
        <p:spPr>
          <a:xfrm>
            <a:off x="3866345" y="5227929"/>
            <a:ext cx="432048" cy="21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IF</a:t>
            </a: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438C219B-03A3-4B59-A9E2-6427F9A83ADC}"/>
              </a:ext>
            </a:extLst>
          </p:cNvPr>
          <p:cNvSpPr/>
          <p:nvPr/>
        </p:nvSpPr>
        <p:spPr>
          <a:xfrm>
            <a:off x="4298393" y="5227929"/>
            <a:ext cx="43204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ID</a:t>
            </a: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B9E790EC-3681-488B-8BD5-125A28FF6848}"/>
              </a:ext>
            </a:extLst>
          </p:cNvPr>
          <p:cNvSpPr/>
          <p:nvPr/>
        </p:nvSpPr>
        <p:spPr>
          <a:xfrm>
            <a:off x="4299165" y="5515961"/>
            <a:ext cx="432048" cy="21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IF</a:t>
            </a:r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F6F13DC2-12FB-4F2C-9D2C-2109DAE3B3C7}"/>
              </a:ext>
            </a:extLst>
          </p:cNvPr>
          <p:cNvSpPr/>
          <p:nvPr/>
        </p:nvSpPr>
        <p:spPr>
          <a:xfrm>
            <a:off x="4731213" y="5515961"/>
            <a:ext cx="43204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ID</a:t>
            </a: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6AA3E741-81CA-4B7D-A7C3-ECFDABB4132D}"/>
              </a:ext>
            </a:extLst>
          </p:cNvPr>
          <p:cNvSpPr/>
          <p:nvPr/>
        </p:nvSpPr>
        <p:spPr>
          <a:xfrm>
            <a:off x="4731985" y="5803993"/>
            <a:ext cx="432048" cy="21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IF</a:t>
            </a: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B39D0EFD-CD8E-4925-B0E5-A12BDF54087E}"/>
              </a:ext>
            </a:extLst>
          </p:cNvPr>
          <p:cNvSpPr/>
          <p:nvPr/>
        </p:nvSpPr>
        <p:spPr>
          <a:xfrm>
            <a:off x="5164033" y="5803993"/>
            <a:ext cx="43204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ID</a:t>
            </a: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6F0EA46C-13EF-4C28-BA04-F6B54D4100FD}"/>
              </a:ext>
            </a:extLst>
          </p:cNvPr>
          <p:cNvSpPr/>
          <p:nvPr/>
        </p:nvSpPr>
        <p:spPr>
          <a:xfrm>
            <a:off x="5162265" y="6092025"/>
            <a:ext cx="432048" cy="21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IF</a:t>
            </a: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10B85E4A-07AC-4A7A-891B-AC4BA0488953}"/>
              </a:ext>
            </a:extLst>
          </p:cNvPr>
          <p:cNvSpPr/>
          <p:nvPr/>
        </p:nvSpPr>
        <p:spPr>
          <a:xfrm>
            <a:off x="5594313" y="6092025"/>
            <a:ext cx="43204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ID</a:t>
            </a: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101409C6-5196-4A29-81EE-52FD918B6AFB}"/>
              </a:ext>
            </a:extLst>
          </p:cNvPr>
          <p:cNvSpPr/>
          <p:nvPr/>
        </p:nvSpPr>
        <p:spPr>
          <a:xfrm>
            <a:off x="2385257" y="5227929"/>
            <a:ext cx="1224136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32’h0 addi </a:t>
            </a: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x1</a:t>
            </a: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,x0,3</a:t>
            </a: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4108B228-8774-414E-8FBE-A8C41CF7FC46}"/>
              </a:ext>
            </a:extLst>
          </p:cNvPr>
          <p:cNvSpPr/>
          <p:nvPr/>
        </p:nvSpPr>
        <p:spPr>
          <a:xfrm>
            <a:off x="2385257" y="5515961"/>
            <a:ext cx="1224136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32’h4 nop</a:t>
            </a: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0A9BBB68-E8D6-4B5F-AA2B-ECEB4BC188BD}"/>
              </a:ext>
            </a:extLst>
          </p:cNvPr>
          <p:cNvSpPr/>
          <p:nvPr/>
        </p:nvSpPr>
        <p:spPr>
          <a:xfrm>
            <a:off x="2385257" y="5803993"/>
            <a:ext cx="1224136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32’h8 </a:t>
            </a:r>
            <a:r>
              <a:rPr kumimoji="1" lang="en-US" altLang="ja-JP" sz="1000" kern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nop</a:t>
            </a: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anose="020B0609020204030204" pitchFamily="49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8F3A0680-5912-4016-AAD6-A5CF3C48F98F}"/>
              </a:ext>
            </a:extLst>
          </p:cNvPr>
          <p:cNvSpPr/>
          <p:nvPr/>
        </p:nvSpPr>
        <p:spPr>
          <a:xfrm>
            <a:off x="2385257" y="6092025"/>
            <a:ext cx="1224136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32’hc addi x30,x10,0</a:t>
            </a:r>
          </a:p>
        </p:txBody>
      </p:sp>
      <p:cxnSp>
        <p:nvCxnSpPr>
          <p:cNvPr id="164" name="直線矢印コネクタ 163">
            <a:extLst>
              <a:ext uri="{FF2B5EF4-FFF2-40B4-BE49-F238E27FC236}">
                <a16:creationId xmlns:a16="http://schemas.microsoft.com/office/drawing/2014/main" id="{AF95C99B-94DD-4D57-8AA8-682089F86C21}"/>
              </a:ext>
            </a:extLst>
          </p:cNvPr>
          <p:cNvCxnSpPr>
            <a:cxnSpLocks/>
          </p:cNvCxnSpPr>
          <p:nvPr/>
        </p:nvCxnSpPr>
        <p:spPr bwMode="auto">
          <a:xfrm>
            <a:off x="3753409" y="5083913"/>
            <a:ext cx="34072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808BA1E7-1018-43F4-878D-6CE8C5D2BB8D}"/>
              </a:ext>
            </a:extLst>
          </p:cNvPr>
          <p:cNvSpPr/>
          <p:nvPr/>
        </p:nvSpPr>
        <p:spPr>
          <a:xfrm>
            <a:off x="6856485" y="4836521"/>
            <a:ext cx="570984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Time</a:t>
            </a:r>
          </a:p>
        </p:txBody>
      </p:sp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96731890-F463-4CD0-806D-2749927C22EE}"/>
              </a:ext>
            </a:extLst>
          </p:cNvPr>
          <p:cNvCxnSpPr>
            <a:cxnSpLocks/>
          </p:cNvCxnSpPr>
          <p:nvPr/>
        </p:nvCxnSpPr>
        <p:spPr bwMode="auto">
          <a:xfrm>
            <a:off x="2381011" y="5196117"/>
            <a:ext cx="0" cy="121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3E5083E8-7A09-4049-962B-C1987F04C13F}"/>
              </a:ext>
            </a:extLst>
          </p:cNvPr>
          <p:cNvSpPr/>
          <p:nvPr/>
        </p:nvSpPr>
        <p:spPr>
          <a:xfrm>
            <a:off x="2214952" y="4947517"/>
            <a:ext cx="1008105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kern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Instructions</a:t>
            </a: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ＭＳ Ｐゴシック"/>
              <a:cs typeface="Times New Roman" pitchFamily="18" charset="0"/>
            </a:endParaRPr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A0EBC2ED-ABE0-4660-AEE1-9F3B88C2BEDF}"/>
              </a:ext>
            </a:extLst>
          </p:cNvPr>
          <p:cNvSpPr/>
          <p:nvPr/>
        </p:nvSpPr>
        <p:spPr>
          <a:xfrm>
            <a:off x="4731676" y="5227929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EX</a:t>
            </a: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406542BB-3838-4ADA-B814-CBFAFAB7ED01}"/>
              </a:ext>
            </a:extLst>
          </p:cNvPr>
          <p:cNvSpPr/>
          <p:nvPr/>
        </p:nvSpPr>
        <p:spPr>
          <a:xfrm>
            <a:off x="5163261" y="5515961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EX</a:t>
            </a: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82F54BAE-616D-4A26-B537-8BE0A714ECFD}"/>
              </a:ext>
            </a:extLst>
          </p:cNvPr>
          <p:cNvSpPr/>
          <p:nvPr/>
        </p:nvSpPr>
        <p:spPr>
          <a:xfrm>
            <a:off x="5594846" y="5803993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EX</a:t>
            </a: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B7486009-A13C-4D0B-A862-E915651FFC2F}"/>
              </a:ext>
            </a:extLst>
          </p:cNvPr>
          <p:cNvSpPr/>
          <p:nvPr/>
        </p:nvSpPr>
        <p:spPr>
          <a:xfrm>
            <a:off x="6023891" y="6092025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EX</a:t>
            </a: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B3E8F8FE-8887-4B17-8A98-05FBDCA41292}"/>
              </a:ext>
            </a:extLst>
          </p:cNvPr>
          <p:cNvSpPr/>
          <p:nvPr/>
        </p:nvSpPr>
        <p:spPr>
          <a:xfrm>
            <a:off x="6027185" y="4856856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CC6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9BBC9402-04ED-4215-B9D5-1F32CF97FD31}"/>
              </a:ext>
            </a:extLst>
          </p:cNvPr>
          <p:cNvSpPr/>
          <p:nvPr/>
        </p:nvSpPr>
        <p:spPr bwMode="auto">
          <a:xfrm flipH="1">
            <a:off x="5131722" y="5227929"/>
            <a:ext cx="69467" cy="215997"/>
          </a:xfrm>
          <a:prstGeom prst="rect">
            <a:avLst/>
          </a:prstGeom>
          <a:solidFill>
            <a:srgbClr val="C000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ea typeface="ＭＳ Ｐゴシック" pitchFamily="48" charset="-128"/>
            </a:endParaRP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3001573D-A88D-4402-AE0E-45AD60BF4F37}"/>
              </a:ext>
            </a:extLst>
          </p:cNvPr>
          <p:cNvSpPr/>
          <p:nvPr/>
        </p:nvSpPr>
        <p:spPr bwMode="auto">
          <a:xfrm flipH="1">
            <a:off x="5169389" y="5515961"/>
            <a:ext cx="108000" cy="215997"/>
          </a:xfrm>
          <a:prstGeom prst="rect">
            <a:avLst/>
          </a:prstGeom>
          <a:solidFill>
            <a:srgbClr val="00B8FF">
              <a:alpha val="6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ea typeface="ＭＳ Ｐゴシック" pitchFamily="48" charset="-128"/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9A2DE80B-E256-4B0A-8EEF-1C41F949F31A}"/>
              </a:ext>
            </a:extLst>
          </p:cNvPr>
          <p:cNvSpPr/>
          <p:nvPr/>
        </p:nvSpPr>
        <p:spPr>
          <a:xfrm>
            <a:off x="5593767" y="5515475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MA</a:t>
            </a: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F35A755C-CF98-4CD8-9671-307CBF7B1BEC}"/>
              </a:ext>
            </a:extLst>
          </p:cNvPr>
          <p:cNvSpPr/>
          <p:nvPr/>
        </p:nvSpPr>
        <p:spPr>
          <a:xfrm>
            <a:off x="6025352" y="5803507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kern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MA</a:t>
            </a: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09D2C3DF-9DF9-4C0F-91AC-DA54A16CD365}"/>
              </a:ext>
            </a:extLst>
          </p:cNvPr>
          <p:cNvSpPr/>
          <p:nvPr/>
        </p:nvSpPr>
        <p:spPr>
          <a:xfrm>
            <a:off x="6454397" y="6091539"/>
            <a:ext cx="432048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1" lang="en-US" altLang="ja-JP" sz="1050" kern="0">
                <a:solidFill>
                  <a:prstClr val="black"/>
                </a:solidFill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MA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8C898AC2-F5CE-48F8-A1C0-6AAF33C0B570}"/>
              </a:ext>
            </a:extLst>
          </p:cNvPr>
          <p:cNvSpPr/>
          <p:nvPr/>
        </p:nvSpPr>
        <p:spPr>
          <a:xfrm>
            <a:off x="6459997" y="4857763"/>
            <a:ext cx="432048" cy="22705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CC7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EFE25174-D9DC-4CF7-8CFC-6E33FB56C46D}"/>
              </a:ext>
            </a:extLst>
          </p:cNvPr>
          <p:cNvSpPr/>
          <p:nvPr/>
        </p:nvSpPr>
        <p:spPr>
          <a:xfrm>
            <a:off x="5592681" y="5226147"/>
            <a:ext cx="432048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WB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D8705620-3249-4749-AB9A-D0AFEC3EFFFA}"/>
              </a:ext>
            </a:extLst>
          </p:cNvPr>
          <p:cNvSpPr/>
          <p:nvPr/>
        </p:nvSpPr>
        <p:spPr>
          <a:xfrm>
            <a:off x="6024266" y="5514179"/>
            <a:ext cx="432048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WB</a:t>
            </a: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5D3BD677-59EE-4FBD-855F-689B4D62CAA9}"/>
              </a:ext>
            </a:extLst>
          </p:cNvPr>
          <p:cNvSpPr/>
          <p:nvPr/>
        </p:nvSpPr>
        <p:spPr>
          <a:xfrm>
            <a:off x="6455851" y="5802211"/>
            <a:ext cx="432048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WB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67254455-D2CF-451D-A77E-9FFA344B4766}"/>
              </a:ext>
            </a:extLst>
          </p:cNvPr>
          <p:cNvSpPr/>
          <p:nvPr/>
        </p:nvSpPr>
        <p:spPr>
          <a:xfrm>
            <a:off x="6884896" y="6090243"/>
            <a:ext cx="432048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801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/>
                <a:cs typeface="Times New Roman" pitchFamily="18" charset="0"/>
              </a:rPr>
              <a:t>WB</a:t>
            </a:r>
          </a:p>
        </p:txBody>
      </p:sp>
      <p:sp>
        <p:nvSpPr>
          <p:cNvPr id="183" name="Text Box 10">
            <a:extLst>
              <a:ext uri="{FF2B5EF4-FFF2-40B4-BE49-F238E27FC236}">
                <a16:creationId xmlns:a16="http://schemas.microsoft.com/office/drawing/2014/main" id="{665A6D45-21D7-41B4-B87A-5788C69B3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266" y="6470650"/>
            <a:ext cx="57410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>
              <a:buClrTx/>
              <a:buFontTx/>
              <a:buNone/>
            </a:pPr>
            <a:fld id="{266A0C1C-90A6-4AE4-BA0D-FAB206AB0762}" type="slidenum">
              <a:rPr kumimoji="0" lang="en-US" altLang="ja-JP" sz="16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kumimoji="0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84" name="吹き出し: 円形 183">
            <a:extLst>
              <a:ext uri="{FF2B5EF4-FFF2-40B4-BE49-F238E27FC236}">
                <a16:creationId xmlns:a16="http://schemas.microsoft.com/office/drawing/2014/main" id="{1855889A-0554-4746-A8C8-7D9FA060FB83}"/>
              </a:ext>
            </a:extLst>
          </p:cNvPr>
          <p:cNvSpPr/>
          <p:nvPr/>
        </p:nvSpPr>
        <p:spPr bwMode="auto">
          <a:xfrm>
            <a:off x="2082530" y="5477302"/>
            <a:ext cx="7080520" cy="870289"/>
          </a:xfrm>
          <a:prstGeom prst="wedgeEllipseCallout">
            <a:avLst>
              <a:gd name="adj1" fmla="val -16053"/>
              <a:gd name="adj2" fmla="val -19280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600">
                <a:latin typeface="+mn-ea"/>
              </a:rPr>
              <a:t>このスライドの図を必ずしも使う必要はない。工夫した点が伝わるように、わかりやすいスライドを追加すること。</a:t>
            </a:r>
            <a:endParaRPr kumimoji="1"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265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ea typeface="ＭＳ Ｐゴシック" pitchFamily="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chemeClr val="tx1"/>
            </a:solidFill>
            <a:latin typeface="Consolas" panose="020B0609020204030204" pitchFamily="49" charset="0"/>
            <a:cs typeface="Consolas" panose="020B0609020204030204" pitchFamily="49" charset="0"/>
          </a:defRPr>
        </a:defPPr>
      </a:lstStyle>
    </a:tx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25023</TotalTime>
  <Words>866</Words>
  <Application>Microsoft Office PowerPoint</Application>
  <PresentationFormat>ユーザー設定</PresentationFormat>
  <Paragraphs>216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ＭＳ Ｐゴシック</vt:lpstr>
      <vt:lpstr>游ゴシック</vt:lpstr>
      <vt:lpstr>Arial</vt:lpstr>
      <vt:lpstr>Calibri</vt:lpstr>
      <vt:lpstr>Comic Sans MS</vt:lpstr>
      <vt:lpstr>Consolas</vt:lpstr>
      <vt:lpstr>Times New Roman</vt:lpstr>
      <vt:lpstr>Wingdings</vt:lpstr>
      <vt:lpstr>Office テーマ</vt:lpstr>
      <vt:lpstr>6_Office テーマ</vt:lpstr>
      <vt:lpstr>XX: すごい高速化を達成するコンピュータ</vt:lpstr>
      <vt:lpstr>設計したコンピュータの概要</vt:lpstr>
      <vt:lpstr>設計したコンピュータの動作周波数</vt:lpstr>
      <vt:lpstr>Benchmark(1): CoreMark</vt:lpstr>
      <vt:lpstr>Benchmark(2): Sorting</vt:lpstr>
      <vt:lpstr>Benchmark(3): Lifegame</vt:lpstr>
      <vt:lpstr>Benchmark(4): Mandelbrot</vt:lpstr>
      <vt:lpstr>Frequency and speedup of your designed computer</vt:lpstr>
      <vt:lpstr>設計したコンピュータで工夫した点 (1)</vt:lpstr>
      <vt:lpstr>設計したコンピュータで工夫した点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情報実験「組み込みシステム」</dc:title>
  <dc:creator>Kise</dc:creator>
  <cp:lastModifiedBy>kise</cp:lastModifiedBy>
  <cp:revision>4569</cp:revision>
  <cp:lastPrinted>2019-05-26T12:39:55Z</cp:lastPrinted>
  <dcterms:created xsi:type="dcterms:W3CDTF">2008-04-30T09:33:42Z</dcterms:created>
  <dcterms:modified xsi:type="dcterms:W3CDTF">2025-11-13T07:52:46Z</dcterms:modified>
</cp:coreProperties>
</file>