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4" r:id="rId2"/>
  </p:sldMasterIdLst>
  <p:notesMasterIdLst>
    <p:notesMasterId r:id="rId12"/>
  </p:notesMasterIdLst>
  <p:handoutMasterIdLst>
    <p:handoutMasterId r:id="rId13"/>
  </p:handoutMasterIdLst>
  <p:sldIdLst>
    <p:sldId id="644" r:id="rId3"/>
    <p:sldId id="651" r:id="rId4"/>
    <p:sldId id="654" r:id="rId5"/>
    <p:sldId id="639" r:id="rId6"/>
    <p:sldId id="652" r:id="rId7"/>
    <p:sldId id="653" r:id="rId8"/>
    <p:sldId id="646" r:id="rId9"/>
    <p:sldId id="650" r:id="rId10"/>
    <p:sldId id="655" r:id="rId11"/>
  </p:sldIdLst>
  <p:sldSz cx="9907588" cy="6858000"/>
  <p:notesSz cx="7099300" cy="10234613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omic Sans MS" pitchFamily="66" charset="0"/>
        <a:ea typeface="ＭＳ Ｐゴシック" pitchFamily="50" charset="-128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omic Sans MS" pitchFamily="66" charset="0"/>
        <a:ea typeface="ＭＳ Ｐゴシック" pitchFamily="50" charset="-128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omic Sans MS" pitchFamily="66" charset="0"/>
        <a:ea typeface="ＭＳ Ｐゴシック" pitchFamily="50" charset="-128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omic Sans MS" pitchFamily="66" charset="0"/>
        <a:ea typeface="ＭＳ Ｐゴシック" pitchFamily="50" charset="-128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omic Sans MS" pitchFamily="66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omic Sans MS" pitchFamily="66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omic Sans MS" pitchFamily="66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omic Sans MS" pitchFamily="66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omic Sans MS" pitchFamily="66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FFCCCC"/>
    <a:srgbClr val="66FF66"/>
    <a:srgbClr val="CCECFF"/>
    <a:srgbClr val="CCFF99"/>
    <a:srgbClr val="008000"/>
    <a:srgbClr val="CCFFFF"/>
    <a:srgbClr val="CC33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451"/>
    <p:restoredTop sz="96327" autoAdjust="0"/>
  </p:normalViewPr>
  <p:slideViewPr>
    <p:cSldViewPr>
      <p:cViewPr varScale="1">
        <p:scale>
          <a:sx n="181" d="100"/>
          <a:sy n="181" d="100"/>
        </p:scale>
        <p:origin x="1291" y="10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F89FD-212B-45B7-8A62-D1962663BCE9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57D85-FBAB-4341-BEF3-BAD3B48FA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228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AutoShape 1"/>
          <p:cNvSpPr>
            <a:spLocks noChangeArrowheads="1"/>
          </p:cNvSpPr>
          <p:nvPr/>
        </p:nvSpPr>
        <p:spPr bwMode="auto">
          <a:xfrm>
            <a:off x="2" y="2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23" tIns="45712" rIns="91423" bIns="45712" anchor="ctr"/>
          <a:lstStyle/>
          <a:p>
            <a:endParaRPr lang="ja-JP" altLang="en-US"/>
          </a:p>
        </p:txBody>
      </p:sp>
      <p:sp>
        <p:nvSpPr>
          <p:cNvPr id="705539" name="Text Box 2"/>
          <p:cNvSpPr txBox="1">
            <a:spLocks noChangeArrowheads="1"/>
          </p:cNvSpPr>
          <p:nvPr/>
        </p:nvSpPr>
        <p:spPr bwMode="auto">
          <a:xfrm>
            <a:off x="0" y="3"/>
            <a:ext cx="3074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23" tIns="45712" rIns="91423" bIns="45712" anchor="ctr"/>
          <a:lstStyle/>
          <a:p>
            <a:endParaRPr lang="ja-JP" altLang="en-US"/>
          </a:p>
        </p:txBody>
      </p:sp>
      <p:sp>
        <p:nvSpPr>
          <p:cNvPr id="705540" name="Text Box 3"/>
          <p:cNvSpPr txBox="1">
            <a:spLocks noChangeArrowheads="1"/>
          </p:cNvSpPr>
          <p:nvPr/>
        </p:nvSpPr>
        <p:spPr bwMode="auto">
          <a:xfrm>
            <a:off x="4021140" y="3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23" tIns="45712" rIns="91423" bIns="45712" anchor="ctr"/>
          <a:lstStyle/>
          <a:p>
            <a:endParaRPr lang="ja-JP" altLang="en-US"/>
          </a:p>
        </p:txBody>
      </p:sp>
      <p:sp>
        <p:nvSpPr>
          <p:cNvPr id="70554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76288" y="766763"/>
            <a:ext cx="5545137" cy="38385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11202" y="4860927"/>
            <a:ext cx="5675313" cy="46053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5382" tIns="47512" rIns="95382" bIns="47512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noProof="0"/>
          </a:p>
        </p:txBody>
      </p:sp>
      <p:sp>
        <p:nvSpPr>
          <p:cNvPr id="705543" name="Text Box 6"/>
          <p:cNvSpPr txBox="1">
            <a:spLocks noChangeArrowheads="1"/>
          </p:cNvSpPr>
          <p:nvPr/>
        </p:nvSpPr>
        <p:spPr bwMode="auto">
          <a:xfrm>
            <a:off x="0" y="9721853"/>
            <a:ext cx="3074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23" tIns="45712" rIns="91423" bIns="45712" anchor="ctr"/>
          <a:lstStyle/>
          <a:p>
            <a:endParaRPr lang="ja-JP" alt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21140" y="9721850"/>
            <a:ext cx="3074987" cy="5095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5382" tIns="47512" rIns="95382" bIns="47512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766" algn="l"/>
                <a:tab pos="1447531" algn="l"/>
                <a:tab pos="2171297" algn="l"/>
                <a:tab pos="2895064" algn="l"/>
              </a:tabLst>
              <a:defRPr sz="13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fld id="{ED15A4CB-5466-4EB6-8807-D753AB88865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713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kumimoji="1"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kumimoji="1"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kumimoji="1"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kumimoji="1"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kumimoji="1"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ED15A4CB-5466-4EB6-8807-D753AB88865B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3168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1688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57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DA449C-9292-4B0B-9C87-1076D00840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492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0AD31-22AB-4F88-8FBA-C867C241CA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553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31050" y="-168275"/>
            <a:ext cx="2259013" cy="63674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0838" y="-168275"/>
            <a:ext cx="6627812" cy="63674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17B605-0F31-483C-AC5B-E2DF13FB825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5551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1688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57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849CF-3E10-45C1-844C-5BDDB3311F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1294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B7143D-8919-40D2-957A-CF1A47E8D5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5919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16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16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E58869-EC75-4B5A-89D5-3EF2238F63E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4686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0838" y="1119188"/>
            <a:ext cx="4443412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46650" y="1119188"/>
            <a:ext cx="4443413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B933DF-7A0A-4DDC-BF17-1C4F73FA17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436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69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99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99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6F08D-40B8-49A9-9574-2532B48C0F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8087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071F1-C69B-4920-8CD2-C6383CC3C6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4171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4DC5C-AAE4-46FC-9B5D-8585C8E2D5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43325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87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0E6C4-4848-4ED9-AEBB-CB6EAD4796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546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xfrm>
            <a:off x="9274274" y="6410325"/>
            <a:ext cx="579649" cy="331043"/>
          </a:xfrm>
          <a:ln/>
        </p:spPr>
        <p:txBody>
          <a:bodyPr/>
          <a:lstStyle>
            <a:lvl1pPr>
              <a:defRPr/>
            </a:lvl1pPr>
          </a:lstStyle>
          <a:p>
            <a:fld id="{425007AA-ADFA-4800-84DA-AA24536DC08C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01A8CC-6683-4D59-8444-8ECBF1AA0056}"/>
              </a:ext>
            </a:extLst>
          </p:cNvPr>
          <p:cNvSpPr txBox="1"/>
          <p:nvPr userDrawn="1"/>
        </p:nvSpPr>
        <p:spPr>
          <a:xfrm>
            <a:off x="6453138" y="6574700"/>
            <a:ext cx="297068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kern="0" dirty="0">
                <a:solidFill>
                  <a:srgbClr val="000000"/>
                </a:solidFill>
                <a:latin typeface="+mj-lt"/>
                <a:ea typeface="ＭＳ Ｐゴシック"/>
              </a:rPr>
              <a:t>Computer Design Contest Presentation Slide</a:t>
            </a:r>
            <a:endParaRPr kumimoji="1" lang="ja-JP" altLang="en-US" sz="1050" kern="0" dirty="0">
              <a:solidFill>
                <a:srgbClr val="A50021"/>
              </a:solidFill>
              <a:latin typeface="+mj-lt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162612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518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518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518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0EADF0-3875-40FB-951F-FA7F71C7D1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0221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C54A8-16A1-4915-9433-35559BF91B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3042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31050" y="-168275"/>
            <a:ext cx="2259013" cy="63674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0838" y="-168275"/>
            <a:ext cx="6627812" cy="63674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C47184-C933-487B-B1B6-56716538E2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785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16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16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0F586B-0FA6-4E9D-8B95-40FB33F7E80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183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0838" y="1119188"/>
            <a:ext cx="4443412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46650" y="1119188"/>
            <a:ext cx="4443413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9BD06-A129-4365-8CA1-58F7893D69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209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69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99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99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B8B19-A38B-43CB-B14F-AE8AF884122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391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8CBF10-92AB-4784-B15E-CFF8FD2CCE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454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AD7609-A71C-4A71-B617-A0AE915A4D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46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87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0387A2-EDA2-4800-A557-3197D8F3114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724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518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518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518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21822-055F-496B-B882-FA3B75BB89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145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584200" y="777875"/>
            <a:ext cx="8499475" cy="244475"/>
            <a:chOff x="368" y="490"/>
            <a:chExt cx="5354" cy="154"/>
          </a:xfrm>
        </p:grpSpPr>
        <p:sp>
          <p:nvSpPr>
            <p:cNvPr id="1079" name="Freeform 2"/>
            <p:cNvSpPr>
              <a:spLocks noChangeArrowheads="1"/>
            </p:cNvSpPr>
            <p:nvPr/>
          </p:nvSpPr>
          <p:spPr bwMode="auto">
            <a:xfrm rot="16200000" flipH="1">
              <a:off x="4251" y="-827"/>
              <a:ext cx="130" cy="2815"/>
            </a:xfrm>
            <a:custGeom>
              <a:avLst/>
              <a:gdLst>
                <a:gd name="T0" fmla="*/ 0 w 772"/>
                <a:gd name="T1" fmla="*/ 0 h 3266"/>
                <a:gd name="T2" fmla="*/ 0 w 772"/>
                <a:gd name="T3" fmla="*/ 0 h 3266"/>
                <a:gd name="T4" fmla="*/ 0 w 772"/>
                <a:gd name="T5" fmla="*/ 0 h 3266"/>
                <a:gd name="T6" fmla="*/ 0 w 772"/>
                <a:gd name="T7" fmla="*/ 0 h 3266"/>
                <a:gd name="T8" fmla="*/ 0 w 772"/>
                <a:gd name="T9" fmla="*/ 0 h 3266"/>
                <a:gd name="T10" fmla="*/ 0 w 772"/>
                <a:gd name="T11" fmla="*/ 0 h 3266"/>
                <a:gd name="T12" fmla="*/ 0 w 772"/>
                <a:gd name="T13" fmla="*/ 0 h 3266"/>
                <a:gd name="T14" fmla="*/ 0 w 772"/>
                <a:gd name="T15" fmla="*/ 0 h 3266"/>
                <a:gd name="T16" fmla="*/ 0 w 772"/>
                <a:gd name="T17" fmla="*/ 0 h 3266"/>
                <a:gd name="T18" fmla="*/ 0 w 772"/>
                <a:gd name="T19" fmla="*/ 0 h 3266"/>
                <a:gd name="T20" fmla="*/ 0 w 772"/>
                <a:gd name="T21" fmla="*/ 0 h 3266"/>
                <a:gd name="T22" fmla="*/ 0 w 772"/>
                <a:gd name="T23" fmla="*/ 0 h 3266"/>
                <a:gd name="T24" fmla="*/ 0 w 772"/>
                <a:gd name="T25" fmla="*/ 0 h 3266"/>
                <a:gd name="T26" fmla="*/ 0 w 772"/>
                <a:gd name="T27" fmla="*/ 0 h 3266"/>
                <a:gd name="T28" fmla="*/ 0 w 772"/>
                <a:gd name="T29" fmla="*/ 0 h 3266"/>
                <a:gd name="T30" fmla="*/ 0 w 772"/>
                <a:gd name="T31" fmla="*/ 0 h 3266"/>
                <a:gd name="T32" fmla="*/ 0 w 772"/>
                <a:gd name="T33" fmla="*/ 0 h 3266"/>
                <a:gd name="T34" fmla="*/ 0 w 772"/>
                <a:gd name="T35" fmla="*/ 0 h 3266"/>
                <a:gd name="T36" fmla="*/ 0 w 772"/>
                <a:gd name="T37" fmla="*/ 0 h 3266"/>
                <a:gd name="T38" fmla="*/ 0 w 772"/>
                <a:gd name="T39" fmla="*/ 0 h 3266"/>
                <a:gd name="T40" fmla="*/ 0 w 772"/>
                <a:gd name="T41" fmla="*/ 0 h 3266"/>
                <a:gd name="T42" fmla="*/ 0 w 772"/>
                <a:gd name="T43" fmla="*/ 0 h 3266"/>
                <a:gd name="T44" fmla="*/ 0 w 772"/>
                <a:gd name="T45" fmla="*/ 0 h 3266"/>
                <a:gd name="T46" fmla="*/ 0 w 772"/>
                <a:gd name="T47" fmla="*/ 0 h 3266"/>
                <a:gd name="T48" fmla="*/ 0 w 772"/>
                <a:gd name="T49" fmla="*/ 0 h 3266"/>
                <a:gd name="T50" fmla="*/ 0 w 772"/>
                <a:gd name="T51" fmla="*/ 0 h 3266"/>
                <a:gd name="T52" fmla="*/ 0 w 772"/>
                <a:gd name="T53" fmla="*/ 0 h 3266"/>
                <a:gd name="T54" fmla="*/ 0 w 772"/>
                <a:gd name="T55" fmla="*/ 0 h 3266"/>
                <a:gd name="T56" fmla="*/ 0 w 772"/>
                <a:gd name="T57" fmla="*/ 0 h 3266"/>
                <a:gd name="T58" fmla="*/ 0 w 772"/>
                <a:gd name="T59" fmla="*/ 0 h 3266"/>
                <a:gd name="T60" fmla="*/ 0 w 772"/>
                <a:gd name="T61" fmla="*/ 0 h 3266"/>
                <a:gd name="T62" fmla="*/ 0 w 772"/>
                <a:gd name="T63" fmla="*/ 0 h 3266"/>
                <a:gd name="T64" fmla="*/ 0 w 772"/>
                <a:gd name="T65" fmla="*/ 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72"/>
                <a:gd name="T100" fmla="*/ 0 h 3266"/>
                <a:gd name="T101" fmla="*/ 772 w 772"/>
                <a:gd name="T102" fmla="*/ 3266 h 32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0" name="Freeform 3"/>
            <p:cNvSpPr>
              <a:spLocks noChangeArrowheads="1"/>
            </p:cNvSpPr>
            <p:nvPr/>
          </p:nvSpPr>
          <p:spPr bwMode="auto">
            <a:xfrm rot="16200000" flipH="1">
              <a:off x="1915" y="-1054"/>
              <a:ext cx="130" cy="3221"/>
            </a:xfrm>
            <a:custGeom>
              <a:avLst/>
              <a:gdLst>
                <a:gd name="T0" fmla="*/ 0 w 772"/>
                <a:gd name="T1" fmla="*/ 1 h 3266"/>
                <a:gd name="T2" fmla="*/ 0 w 772"/>
                <a:gd name="T3" fmla="*/ 1 h 3266"/>
                <a:gd name="T4" fmla="*/ 0 w 772"/>
                <a:gd name="T5" fmla="*/ 1 h 3266"/>
                <a:gd name="T6" fmla="*/ 0 w 772"/>
                <a:gd name="T7" fmla="*/ 1 h 3266"/>
                <a:gd name="T8" fmla="*/ 0 w 772"/>
                <a:gd name="T9" fmla="*/ 1 h 3266"/>
                <a:gd name="T10" fmla="*/ 0 w 772"/>
                <a:gd name="T11" fmla="*/ 1 h 3266"/>
                <a:gd name="T12" fmla="*/ 0 w 772"/>
                <a:gd name="T13" fmla="*/ 1 h 3266"/>
                <a:gd name="T14" fmla="*/ 0 w 772"/>
                <a:gd name="T15" fmla="*/ 1 h 3266"/>
                <a:gd name="T16" fmla="*/ 0 w 772"/>
                <a:gd name="T17" fmla="*/ 1 h 3266"/>
                <a:gd name="T18" fmla="*/ 0 w 772"/>
                <a:gd name="T19" fmla="*/ 1 h 3266"/>
                <a:gd name="T20" fmla="*/ 0 w 772"/>
                <a:gd name="T21" fmla="*/ 1 h 3266"/>
                <a:gd name="T22" fmla="*/ 0 w 772"/>
                <a:gd name="T23" fmla="*/ 1 h 3266"/>
                <a:gd name="T24" fmla="*/ 0 w 772"/>
                <a:gd name="T25" fmla="*/ 1 h 3266"/>
                <a:gd name="T26" fmla="*/ 0 w 772"/>
                <a:gd name="T27" fmla="*/ 1 h 3266"/>
                <a:gd name="T28" fmla="*/ 0 w 772"/>
                <a:gd name="T29" fmla="*/ 1 h 3266"/>
                <a:gd name="T30" fmla="*/ 0 w 772"/>
                <a:gd name="T31" fmla="*/ 0 h 3266"/>
                <a:gd name="T32" fmla="*/ 0 w 772"/>
                <a:gd name="T33" fmla="*/ 1 h 3266"/>
                <a:gd name="T34" fmla="*/ 0 w 772"/>
                <a:gd name="T35" fmla="*/ 1 h 3266"/>
                <a:gd name="T36" fmla="*/ 0 w 772"/>
                <a:gd name="T37" fmla="*/ 1 h 3266"/>
                <a:gd name="T38" fmla="*/ 0 w 772"/>
                <a:gd name="T39" fmla="*/ 1 h 3266"/>
                <a:gd name="T40" fmla="*/ 0 w 772"/>
                <a:gd name="T41" fmla="*/ 1 h 3266"/>
                <a:gd name="T42" fmla="*/ 0 w 772"/>
                <a:gd name="T43" fmla="*/ 1 h 3266"/>
                <a:gd name="T44" fmla="*/ 0 w 772"/>
                <a:gd name="T45" fmla="*/ 1 h 3266"/>
                <a:gd name="T46" fmla="*/ 0 w 772"/>
                <a:gd name="T47" fmla="*/ 1 h 3266"/>
                <a:gd name="T48" fmla="*/ 0 w 772"/>
                <a:gd name="T49" fmla="*/ 1 h 3266"/>
                <a:gd name="T50" fmla="*/ 0 w 772"/>
                <a:gd name="T51" fmla="*/ 1 h 3266"/>
                <a:gd name="T52" fmla="*/ 0 w 772"/>
                <a:gd name="T53" fmla="*/ 1 h 3266"/>
                <a:gd name="T54" fmla="*/ 0 w 772"/>
                <a:gd name="T55" fmla="*/ 1 h 3266"/>
                <a:gd name="T56" fmla="*/ 0 w 772"/>
                <a:gd name="T57" fmla="*/ 1 h 3266"/>
                <a:gd name="T58" fmla="*/ 0 w 772"/>
                <a:gd name="T59" fmla="*/ 1 h 3266"/>
                <a:gd name="T60" fmla="*/ 0 w 772"/>
                <a:gd name="T61" fmla="*/ 1 h 3266"/>
                <a:gd name="T62" fmla="*/ 0 w 772"/>
                <a:gd name="T63" fmla="*/ 1 h 3266"/>
                <a:gd name="T64" fmla="*/ 0 w 772"/>
                <a:gd name="T65" fmla="*/ 1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72"/>
                <a:gd name="T100" fmla="*/ 0 h 3266"/>
                <a:gd name="T101" fmla="*/ 772 w 772"/>
                <a:gd name="T102" fmla="*/ 3266 h 32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rgbClr val="9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50838" y="33047"/>
            <a:ext cx="881221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119188"/>
            <a:ext cx="9039225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9</a:t>
            </a:r>
            <a:r>
              <a:rPr lang="ja-JP" altLang="en-GB"/>
              <a:t>レベル目のアウトライン</a:t>
            </a:r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1485900" y="6248400"/>
            <a:ext cx="206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3852863" y="6248400"/>
            <a:ext cx="3136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8923027" y="6470650"/>
            <a:ext cx="930896" cy="33104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fld id="{46BBFE13-9A84-4082-BD12-47A12395328C}" type="slidenum">
              <a:rPr lang="en-US" altLang="ja-JP"/>
              <a:pPr/>
              <a:t>‹#›</a:t>
            </a:fld>
            <a:endParaRPr lang="en-US" altLang="ja-JP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7313" y="6280041"/>
            <a:ext cx="741362" cy="484187"/>
            <a:chOff x="55" y="3865"/>
            <a:chExt cx="467" cy="305"/>
          </a:xfrm>
        </p:grpSpPr>
        <p:sp>
          <p:nvSpPr>
            <p:cNvPr id="1053" name="Freeform 10"/>
            <p:cNvSpPr>
              <a:spLocks noChangeArrowheads="1"/>
            </p:cNvSpPr>
            <p:nvPr/>
          </p:nvSpPr>
          <p:spPr bwMode="auto">
            <a:xfrm>
              <a:off x="63" y="3871"/>
              <a:ext cx="452" cy="252"/>
            </a:xfrm>
            <a:custGeom>
              <a:avLst/>
              <a:gdLst>
                <a:gd name="T0" fmla="*/ 0 w 2177"/>
                <a:gd name="T1" fmla="*/ 0 h 1298"/>
                <a:gd name="T2" fmla="*/ 0 w 2177"/>
                <a:gd name="T3" fmla="*/ 0 h 1298"/>
                <a:gd name="T4" fmla="*/ 0 w 2177"/>
                <a:gd name="T5" fmla="*/ 0 h 1298"/>
                <a:gd name="T6" fmla="*/ 0 w 2177"/>
                <a:gd name="T7" fmla="*/ 0 h 1298"/>
                <a:gd name="T8" fmla="*/ 0 w 2177"/>
                <a:gd name="T9" fmla="*/ 0 h 1298"/>
                <a:gd name="T10" fmla="*/ 0 w 2177"/>
                <a:gd name="T11" fmla="*/ 0 h 1298"/>
                <a:gd name="T12" fmla="*/ 0 w 2177"/>
                <a:gd name="T13" fmla="*/ 0 h 1298"/>
                <a:gd name="T14" fmla="*/ 0 w 2177"/>
                <a:gd name="T15" fmla="*/ 0 h 1298"/>
                <a:gd name="T16" fmla="*/ 0 w 2177"/>
                <a:gd name="T17" fmla="*/ 0 h 1298"/>
                <a:gd name="T18" fmla="*/ 0 w 2177"/>
                <a:gd name="T19" fmla="*/ 0 h 1298"/>
                <a:gd name="T20" fmla="*/ 0 w 2177"/>
                <a:gd name="T21" fmla="*/ 0 h 1298"/>
                <a:gd name="T22" fmla="*/ 0 w 2177"/>
                <a:gd name="T23" fmla="*/ 0 h 1298"/>
                <a:gd name="T24" fmla="*/ 0 w 2177"/>
                <a:gd name="T25" fmla="*/ 0 h 1298"/>
                <a:gd name="T26" fmla="*/ 0 w 2177"/>
                <a:gd name="T27" fmla="*/ 0 h 1298"/>
                <a:gd name="T28" fmla="*/ 0 w 2177"/>
                <a:gd name="T29" fmla="*/ 0 h 1298"/>
                <a:gd name="T30" fmla="*/ 0 w 2177"/>
                <a:gd name="T31" fmla="*/ 0 h 1298"/>
                <a:gd name="T32" fmla="*/ 0 w 2177"/>
                <a:gd name="T33" fmla="*/ 0 h 1298"/>
                <a:gd name="T34" fmla="*/ 0 w 2177"/>
                <a:gd name="T35" fmla="*/ 0 h 1298"/>
                <a:gd name="T36" fmla="*/ 0 w 2177"/>
                <a:gd name="T37" fmla="*/ 0 h 1298"/>
                <a:gd name="T38" fmla="*/ 0 w 2177"/>
                <a:gd name="T39" fmla="*/ 0 h 1298"/>
                <a:gd name="T40" fmla="*/ 0 w 2177"/>
                <a:gd name="T41" fmla="*/ 0 h 1298"/>
                <a:gd name="T42" fmla="*/ 0 w 2177"/>
                <a:gd name="T43" fmla="*/ 0 h 1298"/>
                <a:gd name="T44" fmla="*/ 0 w 2177"/>
                <a:gd name="T45" fmla="*/ 0 h 1298"/>
                <a:gd name="T46" fmla="*/ 0 w 2177"/>
                <a:gd name="T47" fmla="*/ 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177"/>
                <a:gd name="T73" fmla="*/ 0 h 1298"/>
                <a:gd name="T74" fmla="*/ 2177 w 2177"/>
                <a:gd name="T75" fmla="*/ 1298 h 129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4" name="Freeform 11"/>
            <p:cNvSpPr>
              <a:spLocks noChangeArrowheads="1"/>
            </p:cNvSpPr>
            <p:nvPr/>
          </p:nvSpPr>
          <p:spPr bwMode="auto">
            <a:xfrm>
              <a:off x="478" y="3901"/>
              <a:ext cx="29" cy="49"/>
            </a:xfrm>
            <a:custGeom>
              <a:avLst/>
              <a:gdLst>
                <a:gd name="T0" fmla="*/ 0 w 143"/>
                <a:gd name="T1" fmla="*/ 0 h 258"/>
                <a:gd name="T2" fmla="*/ 0 w 143"/>
                <a:gd name="T3" fmla="*/ 0 h 258"/>
                <a:gd name="T4" fmla="*/ 0 w 143"/>
                <a:gd name="T5" fmla="*/ 0 h 258"/>
                <a:gd name="T6" fmla="*/ 0 w 143"/>
                <a:gd name="T7" fmla="*/ 0 h 258"/>
                <a:gd name="T8" fmla="*/ 0 w 143"/>
                <a:gd name="T9" fmla="*/ 0 h 258"/>
                <a:gd name="T10" fmla="*/ 0 w 143"/>
                <a:gd name="T11" fmla="*/ 0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258"/>
                <a:gd name="T20" fmla="*/ 143 w 143"/>
                <a:gd name="T21" fmla="*/ 258 h 25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E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5" name="Freeform 12"/>
            <p:cNvSpPr>
              <a:spLocks noChangeArrowheads="1"/>
            </p:cNvSpPr>
            <p:nvPr/>
          </p:nvSpPr>
          <p:spPr bwMode="auto">
            <a:xfrm>
              <a:off x="61" y="3976"/>
              <a:ext cx="329" cy="159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586"/>
                <a:gd name="T37" fmla="*/ 0 h 821"/>
                <a:gd name="T38" fmla="*/ 1586 w 1586"/>
                <a:gd name="T39" fmla="*/ 821 h 8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6" name="Freeform 13"/>
            <p:cNvSpPr>
              <a:spLocks noChangeArrowheads="1"/>
            </p:cNvSpPr>
            <p:nvPr/>
          </p:nvSpPr>
          <p:spPr bwMode="auto">
            <a:xfrm>
              <a:off x="107" y="3989"/>
              <a:ext cx="217" cy="145"/>
            </a:xfrm>
            <a:custGeom>
              <a:avLst/>
              <a:gdLst>
                <a:gd name="T0" fmla="*/ 0 w 1049"/>
                <a:gd name="T1" fmla="*/ 0 h 747"/>
                <a:gd name="T2" fmla="*/ 0 w 1049"/>
                <a:gd name="T3" fmla="*/ 0 h 747"/>
                <a:gd name="T4" fmla="*/ 0 w 1049"/>
                <a:gd name="T5" fmla="*/ 0 h 747"/>
                <a:gd name="T6" fmla="*/ 0 w 1049"/>
                <a:gd name="T7" fmla="*/ 0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0 h 747"/>
                <a:gd name="T14" fmla="*/ 0 w 1049"/>
                <a:gd name="T15" fmla="*/ 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49"/>
                <a:gd name="T25" fmla="*/ 0 h 747"/>
                <a:gd name="T26" fmla="*/ 1049 w 1049"/>
                <a:gd name="T27" fmla="*/ 747 h 7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7" name="Freeform 14"/>
            <p:cNvSpPr>
              <a:spLocks noChangeArrowheads="1"/>
            </p:cNvSpPr>
            <p:nvPr/>
          </p:nvSpPr>
          <p:spPr bwMode="auto">
            <a:xfrm>
              <a:off x="255" y="3881"/>
              <a:ext cx="55" cy="47"/>
            </a:xfrm>
            <a:custGeom>
              <a:avLst/>
              <a:gdLst>
                <a:gd name="T0" fmla="*/ 0 w 272"/>
                <a:gd name="T1" fmla="*/ 0 h 241"/>
                <a:gd name="T2" fmla="*/ 0 w 272"/>
                <a:gd name="T3" fmla="*/ 0 h 241"/>
                <a:gd name="T4" fmla="*/ 0 w 272"/>
                <a:gd name="T5" fmla="*/ 0 h 241"/>
                <a:gd name="T6" fmla="*/ 0 w 272"/>
                <a:gd name="T7" fmla="*/ 0 h 241"/>
                <a:gd name="T8" fmla="*/ 0 w 272"/>
                <a:gd name="T9" fmla="*/ 0 h 241"/>
                <a:gd name="T10" fmla="*/ 0 w 272"/>
                <a:gd name="T11" fmla="*/ 0 h 241"/>
                <a:gd name="T12" fmla="*/ 0 w 272"/>
                <a:gd name="T13" fmla="*/ 0 h 241"/>
                <a:gd name="T14" fmla="*/ 0 w 272"/>
                <a:gd name="T15" fmla="*/ 0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2"/>
                <a:gd name="T25" fmla="*/ 0 h 241"/>
                <a:gd name="T26" fmla="*/ 272 w 272"/>
                <a:gd name="T27" fmla="*/ 241 h 2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B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8" name="Freeform 15"/>
            <p:cNvSpPr>
              <a:spLocks noChangeArrowheads="1"/>
            </p:cNvSpPr>
            <p:nvPr/>
          </p:nvSpPr>
          <p:spPr bwMode="auto">
            <a:xfrm>
              <a:off x="320" y="4127"/>
              <a:ext cx="30" cy="43"/>
            </a:xfrm>
            <a:custGeom>
              <a:avLst/>
              <a:gdLst>
                <a:gd name="T0" fmla="*/ 0 w 152"/>
                <a:gd name="T1" fmla="*/ 0 h 224"/>
                <a:gd name="T2" fmla="*/ 0 w 152"/>
                <a:gd name="T3" fmla="*/ 0 h 224"/>
                <a:gd name="T4" fmla="*/ 0 w 152"/>
                <a:gd name="T5" fmla="*/ 0 h 224"/>
                <a:gd name="T6" fmla="*/ 0 w 152"/>
                <a:gd name="T7" fmla="*/ 0 h 224"/>
                <a:gd name="T8" fmla="*/ 0 w 152"/>
                <a:gd name="T9" fmla="*/ 0 h 224"/>
                <a:gd name="T10" fmla="*/ 0 w 152"/>
                <a:gd name="T11" fmla="*/ 0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2"/>
                <a:gd name="T19" fmla="*/ 0 h 224"/>
                <a:gd name="T20" fmla="*/ 152 w 152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rgbClr val="00B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9" name="Freeform 16"/>
            <p:cNvSpPr>
              <a:spLocks noChangeArrowheads="1"/>
            </p:cNvSpPr>
            <p:nvPr/>
          </p:nvSpPr>
          <p:spPr bwMode="auto">
            <a:xfrm>
              <a:off x="263" y="3911"/>
              <a:ext cx="79" cy="148"/>
            </a:xfrm>
            <a:custGeom>
              <a:avLst/>
              <a:gdLst>
                <a:gd name="T0" fmla="*/ 0 w 386"/>
                <a:gd name="T1" fmla="*/ 0 h 764"/>
                <a:gd name="T2" fmla="*/ 0 w 386"/>
                <a:gd name="T3" fmla="*/ 0 h 764"/>
                <a:gd name="T4" fmla="*/ 0 w 386"/>
                <a:gd name="T5" fmla="*/ 0 h 764"/>
                <a:gd name="T6" fmla="*/ 0 w 386"/>
                <a:gd name="T7" fmla="*/ 0 h 764"/>
                <a:gd name="T8" fmla="*/ 0 w 386"/>
                <a:gd name="T9" fmla="*/ 0 h 764"/>
                <a:gd name="T10" fmla="*/ 0 w 386"/>
                <a:gd name="T11" fmla="*/ 0 h 764"/>
                <a:gd name="T12" fmla="*/ 0 w 386"/>
                <a:gd name="T13" fmla="*/ 0 h 764"/>
                <a:gd name="T14" fmla="*/ 0 w 386"/>
                <a:gd name="T15" fmla="*/ 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86"/>
                <a:gd name="T25" fmla="*/ 0 h 764"/>
                <a:gd name="T26" fmla="*/ 386 w 386"/>
                <a:gd name="T27" fmla="*/ 764 h 76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0" name="Freeform 17"/>
            <p:cNvSpPr>
              <a:spLocks noChangeArrowheads="1"/>
            </p:cNvSpPr>
            <p:nvPr/>
          </p:nvSpPr>
          <p:spPr bwMode="auto">
            <a:xfrm>
              <a:off x="331" y="3904"/>
              <a:ext cx="151" cy="67"/>
            </a:xfrm>
            <a:custGeom>
              <a:avLst/>
              <a:gdLst>
                <a:gd name="T0" fmla="*/ 0 w 728"/>
                <a:gd name="T1" fmla="*/ 0 h 348"/>
                <a:gd name="T2" fmla="*/ 0 w 728"/>
                <a:gd name="T3" fmla="*/ 0 h 348"/>
                <a:gd name="T4" fmla="*/ 0 w 728"/>
                <a:gd name="T5" fmla="*/ 0 h 348"/>
                <a:gd name="T6" fmla="*/ 0 w 728"/>
                <a:gd name="T7" fmla="*/ 0 h 348"/>
                <a:gd name="T8" fmla="*/ 0 w 728"/>
                <a:gd name="T9" fmla="*/ 0 h 348"/>
                <a:gd name="T10" fmla="*/ 0 w 728"/>
                <a:gd name="T11" fmla="*/ 0 h 348"/>
                <a:gd name="T12" fmla="*/ 0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28"/>
                <a:gd name="T22" fmla="*/ 0 h 348"/>
                <a:gd name="T23" fmla="*/ 728 w 728"/>
                <a:gd name="T24" fmla="*/ 348 h 3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1" name="Freeform 18"/>
            <p:cNvSpPr>
              <a:spLocks noChangeArrowheads="1"/>
            </p:cNvSpPr>
            <p:nvPr/>
          </p:nvSpPr>
          <p:spPr bwMode="auto">
            <a:xfrm>
              <a:off x="197" y="3944"/>
              <a:ext cx="64" cy="25"/>
            </a:xfrm>
            <a:custGeom>
              <a:avLst/>
              <a:gdLst>
                <a:gd name="T0" fmla="*/ 0 w 312"/>
                <a:gd name="T1" fmla="*/ 0 h 135"/>
                <a:gd name="T2" fmla="*/ 0 w 312"/>
                <a:gd name="T3" fmla="*/ 0 h 135"/>
                <a:gd name="T4" fmla="*/ 0 w 312"/>
                <a:gd name="T5" fmla="*/ 0 h 135"/>
                <a:gd name="T6" fmla="*/ 0 w 312"/>
                <a:gd name="T7" fmla="*/ 0 h 135"/>
                <a:gd name="T8" fmla="*/ 0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2"/>
                <a:gd name="T16" fmla="*/ 0 h 135"/>
                <a:gd name="T17" fmla="*/ 312 w 312"/>
                <a:gd name="T18" fmla="*/ 135 h 1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FFE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062" name="Group 19"/>
            <p:cNvGrpSpPr>
              <a:grpSpLocks/>
            </p:cNvGrpSpPr>
            <p:nvPr/>
          </p:nvGrpSpPr>
          <p:grpSpPr bwMode="auto">
            <a:xfrm>
              <a:off x="55" y="3865"/>
              <a:ext cx="467" cy="303"/>
              <a:chOff x="55" y="3865"/>
              <a:chExt cx="467" cy="303"/>
            </a:xfrm>
          </p:grpSpPr>
          <p:grpSp>
            <p:nvGrpSpPr>
              <p:cNvPr id="1063" name="Group 20"/>
              <p:cNvGrpSpPr>
                <a:grpSpLocks/>
              </p:cNvGrpSpPr>
              <p:nvPr/>
            </p:nvGrpSpPr>
            <p:grpSpPr bwMode="auto">
              <a:xfrm>
                <a:off x="261" y="3893"/>
                <a:ext cx="227" cy="275"/>
                <a:chOff x="261" y="3893"/>
                <a:chExt cx="227" cy="275"/>
              </a:xfrm>
            </p:grpSpPr>
            <p:sp>
              <p:nvSpPr>
                <p:cNvPr id="1076" name="Freeform 21"/>
                <p:cNvSpPr>
                  <a:spLocks noChangeArrowheads="1"/>
                </p:cNvSpPr>
                <p:nvPr/>
              </p:nvSpPr>
              <p:spPr bwMode="auto">
                <a:xfrm>
                  <a:off x="261" y="3903"/>
                  <a:ext cx="64" cy="33"/>
                </a:xfrm>
                <a:custGeom>
                  <a:avLst/>
                  <a:gdLst>
                    <a:gd name="T0" fmla="*/ 0 w 313"/>
                    <a:gd name="T1" fmla="*/ 0 h 175"/>
                    <a:gd name="T2" fmla="*/ 0 w 313"/>
                    <a:gd name="T3" fmla="*/ 0 h 175"/>
                    <a:gd name="T4" fmla="*/ 0 w 313"/>
                    <a:gd name="T5" fmla="*/ 0 h 175"/>
                    <a:gd name="T6" fmla="*/ 0 w 313"/>
                    <a:gd name="T7" fmla="*/ 0 h 175"/>
                    <a:gd name="T8" fmla="*/ 0 w 313"/>
                    <a:gd name="T9" fmla="*/ 0 h 175"/>
                    <a:gd name="T10" fmla="*/ 0 w 313"/>
                    <a:gd name="T11" fmla="*/ 0 h 175"/>
                    <a:gd name="T12" fmla="*/ 0 w 313"/>
                    <a:gd name="T13" fmla="*/ 0 h 175"/>
                    <a:gd name="T14" fmla="*/ 0 w 313"/>
                    <a:gd name="T15" fmla="*/ 0 h 175"/>
                    <a:gd name="T16" fmla="*/ 0 w 313"/>
                    <a:gd name="T17" fmla="*/ 0 h 175"/>
                    <a:gd name="T18" fmla="*/ 0 w 313"/>
                    <a:gd name="T19" fmla="*/ 0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3"/>
                    <a:gd name="T31" fmla="*/ 0 h 175"/>
                    <a:gd name="T32" fmla="*/ 313 w 313"/>
                    <a:gd name="T33" fmla="*/ 175 h 17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077" name="Freeform 22"/>
                <p:cNvSpPr>
                  <a:spLocks noChangeArrowheads="1"/>
                </p:cNvSpPr>
                <p:nvPr/>
              </p:nvSpPr>
              <p:spPr bwMode="auto">
                <a:xfrm>
                  <a:off x="318" y="4117"/>
                  <a:ext cx="47" cy="51"/>
                </a:xfrm>
                <a:custGeom>
                  <a:avLst/>
                  <a:gdLst>
                    <a:gd name="T0" fmla="*/ 0 w 230"/>
                    <a:gd name="T1" fmla="*/ 0 h 266"/>
                    <a:gd name="T2" fmla="*/ 0 w 230"/>
                    <a:gd name="T3" fmla="*/ 0 h 266"/>
                    <a:gd name="T4" fmla="*/ 0 w 230"/>
                    <a:gd name="T5" fmla="*/ 0 h 266"/>
                    <a:gd name="T6" fmla="*/ 0 w 230"/>
                    <a:gd name="T7" fmla="*/ 0 h 266"/>
                    <a:gd name="T8" fmla="*/ 0 w 230"/>
                    <a:gd name="T9" fmla="*/ 0 h 266"/>
                    <a:gd name="T10" fmla="*/ 0 w 230"/>
                    <a:gd name="T11" fmla="*/ 0 h 266"/>
                    <a:gd name="T12" fmla="*/ 0 w 230"/>
                    <a:gd name="T13" fmla="*/ 0 h 266"/>
                    <a:gd name="T14" fmla="*/ 0 w 230"/>
                    <a:gd name="T15" fmla="*/ 0 h 266"/>
                    <a:gd name="T16" fmla="*/ 0 w 230"/>
                    <a:gd name="T17" fmla="*/ 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30"/>
                    <a:gd name="T28" fmla="*/ 0 h 266"/>
                    <a:gd name="T29" fmla="*/ 230 w 230"/>
                    <a:gd name="T30" fmla="*/ 266 h 26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078" name="Freeform 23"/>
                <p:cNvSpPr>
                  <a:spLocks noChangeArrowheads="1"/>
                </p:cNvSpPr>
                <p:nvPr/>
              </p:nvSpPr>
              <p:spPr bwMode="auto">
                <a:xfrm>
                  <a:off x="471" y="3893"/>
                  <a:ext cx="17" cy="45"/>
                </a:xfrm>
                <a:custGeom>
                  <a:avLst/>
                  <a:gdLst>
                    <a:gd name="T0" fmla="*/ 0 w 87"/>
                    <a:gd name="T1" fmla="*/ 0 h 234"/>
                    <a:gd name="T2" fmla="*/ 0 w 87"/>
                    <a:gd name="T3" fmla="*/ 0 h 234"/>
                    <a:gd name="T4" fmla="*/ 0 w 87"/>
                    <a:gd name="T5" fmla="*/ 0 h 234"/>
                    <a:gd name="T6" fmla="*/ 0 w 87"/>
                    <a:gd name="T7" fmla="*/ 0 h 234"/>
                    <a:gd name="T8" fmla="*/ 0 w 87"/>
                    <a:gd name="T9" fmla="*/ 0 h 234"/>
                    <a:gd name="T10" fmla="*/ 0 w 87"/>
                    <a:gd name="T11" fmla="*/ 0 h 234"/>
                    <a:gd name="T12" fmla="*/ 0 w 87"/>
                    <a:gd name="T13" fmla="*/ 0 h 234"/>
                    <a:gd name="T14" fmla="*/ 0 w 87"/>
                    <a:gd name="T15" fmla="*/ 0 h 234"/>
                    <a:gd name="T16" fmla="*/ 0 w 87"/>
                    <a:gd name="T17" fmla="*/ 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87"/>
                    <a:gd name="T28" fmla="*/ 0 h 234"/>
                    <a:gd name="T29" fmla="*/ 87 w 87"/>
                    <a:gd name="T30" fmla="*/ 234 h 2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1064" name="Freeform 24"/>
              <p:cNvSpPr>
                <a:spLocks noChangeArrowheads="1"/>
              </p:cNvSpPr>
              <p:nvPr/>
            </p:nvSpPr>
            <p:spPr bwMode="auto">
              <a:xfrm>
                <a:off x="85" y="3959"/>
                <a:ext cx="246" cy="97"/>
              </a:xfrm>
              <a:custGeom>
                <a:avLst/>
                <a:gdLst>
                  <a:gd name="T0" fmla="*/ 0 w 1190"/>
                  <a:gd name="T1" fmla="*/ 0 h 500"/>
                  <a:gd name="T2" fmla="*/ 0 w 1190"/>
                  <a:gd name="T3" fmla="*/ 0 h 500"/>
                  <a:gd name="T4" fmla="*/ 0 w 1190"/>
                  <a:gd name="T5" fmla="*/ 0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90"/>
                  <a:gd name="T19" fmla="*/ 0 h 500"/>
                  <a:gd name="T20" fmla="*/ 1190 w 1190"/>
                  <a:gd name="T21" fmla="*/ 500 h 5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065" name="Freeform 25"/>
              <p:cNvSpPr>
                <a:spLocks noChangeArrowheads="1"/>
              </p:cNvSpPr>
              <p:nvPr/>
            </p:nvSpPr>
            <p:spPr bwMode="auto">
              <a:xfrm>
                <a:off x="161" y="4019"/>
                <a:ext cx="101" cy="57"/>
              </a:xfrm>
              <a:custGeom>
                <a:avLst/>
                <a:gdLst>
                  <a:gd name="T0" fmla="*/ 0 w 489"/>
                  <a:gd name="T1" fmla="*/ 0 h 296"/>
                  <a:gd name="T2" fmla="*/ 0 w 489"/>
                  <a:gd name="T3" fmla="*/ 0 h 296"/>
                  <a:gd name="T4" fmla="*/ 0 w 489"/>
                  <a:gd name="T5" fmla="*/ 0 h 296"/>
                  <a:gd name="T6" fmla="*/ 0 w 489"/>
                  <a:gd name="T7" fmla="*/ 0 h 296"/>
                  <a:gd name="T8" fmla="*/ 0 w 489"/>
                  <a:gd name="T9" fmla="*/ 0 h 296"/>
                  <a:gd name="T10" fmla="*/ 0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0 w 489"/>
                  <a:gd name="T17" fmla="*/ 0 h 296"/>
                  <a:gd name="T18" fmla="*/ 0 w 489"/>
                  <a:gd name="T19" fmla="*/ 0 h 296"/>
                  <a:gd name="T20" fmla="*/ 0 w 489"/>
                  <a:gd name="T21" fmla="*/ 0 h 296"/>
                  <a:gd name="T22" fmla="*/ 0 w 489"/>
                  <a:gd name="T23" fmla="*/ 0 h 296"/>
                  <a:gd name="T24" fmla="*/ 0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89"/>
                  <a:gd name="T49" fmla="*/ 0 h 296"/>
                  <a:gd name="T50" fmla="*/ 489 w 489"/>
                  <a:gd name="T51" fmla="*/ 296 h 29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066" name="Freeform 26"/>
              <p:cNvSpPr>
                <a:spLocks noChangeArrowheads="1"/>
              </p:cNvSpPr>
              <p:nvPr/>
            </p:nvSpPr>
            <p:spPr bwMode="auto">
              <a:xfrm>
                <a:off x="288" y="3939"/>
                <a:ext cx="44" cy="92"/>
              </a:xfrm>
              <a:custGeom>
                <a:avLst/>
                <a:gdLst>
                  <a:gd name="T0" fmla="*/ 0 w 213"/>
                  <a:gd name="T1" fmla="*/ 0 h 478"/>
                  <a:gd name="T2" fmla="*/ 0 w 213"/>
                  <a:gd name="T3" fmla="*/ 0 h 478"/>
                  <a:gd name="T4" fmla="*/ 0 w 213"/>
                  <a:gd name="T5" fmla="*/ 0 h 478"/>
                  <a:gd name="T6" fmla="*/ 0 w 213"/>
                  <a:gd name="T7" fmla="*/ 0 h 478"/>
                  <a:gd name="T8" fmla="*/ 0 w 213"/>
                  <a:gd name="T9" fmla="*/ 0 h 478"/>
                  <a:gd name="T10" fmla="*/ 0 w 213"/>
                  <a:gd name="T11" fmla="*/ 0 h 478"/>
                  <a:gd name="T12" fmla="*/ 0 w 213"/>
                  <a:gd name="T13" fmla="*/ 0 h 478"/>
                  <a:gd name="T14" fmla="*/ 0 w 213"/>
                  <a:gd name="T15" fmla="*/ 0 h 478"/>
                  <a:gd name="T16" fmla="*/ 0 w 213"/>
                  <a:gd name="T17" fmla="*/ 0 h 478"/>
                  <a:gd name="T18" fmla="*/ 0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3"/>
                  <a:gd name="T31" fmla="*/ 0 h 478"/>
                  <a:gd name="T32" fmla="*/ 213 w 213"/>
                  <a:gd name="T33" fmla="*/ 478 h 47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1067" name="Group 27"/>
              <p:cNvGrpSpPr>
                <a:grpSpLocks/>
              </p:cNvGrpSpPr>
              <p:nvPr/>
            </p:nvGrpSpPr>
            <p:grpSpPr bwMode="auto">
              <a:xfrm>
                <a:off x="55" y="3865"/>
                <a:ext cx="467" cy="263"/>
                <a:chOff x="55" y="3865"/>
                <a:chExt cx="467" cy="263"/>
              </a:xfrm>
            </p:grpSpPr>
            <p:sp>
              <p:nvSpPr>
                <p:cNvPr id="1068" name="Freeform 28"/>
                <p:cNvSpPr>
                  <a:spLocks noChangeArrowheads="1"/>
                </p:cNvSpPr>
                <p:nvPr/>
              </p:nvSpPr>
              <p:spPr bwMode="auto">
                <a:xfrm>
                  <a:off x="331" y="4082"/>
                  <a:ext cx="31" cy="33"/>
                </a:xfrm>
                <a:custGeom>
                  <a:avLst/>
                  <a:gdLst>
                    <a:gd name="T0" fmla="*/ 0 w 150"/>
                    <a:gd name="T1" fmla="*/ 0 h 173"/>
                    <a:gd name="T2" fmla="*/ 0 w 150"/>
                    <a:gd name="T3" fmla="*/ 0 h 173"/>
                    <a:gd name="T4" fmla="*/ 0 w 150"/>
                    <a:gd name="T5" fmla="*/ 0 h 173"/>
                    <a:gd name="T6" fmla="*/ 0 w 150"/>
                    <a:gd name="T7" fmla="*/ 0 h 173"/>
                    <a:gd name="T8" fmla="*/ 0 w 150"/>
                    <a:gd name="T9" fmla="*/ 0 h 173"/>
                    <a:gd name="T10" fmla="*/ 0 w 150"/>
                    <a:gd name="T11" fmla="*/ 0 h 173"/>
                    <a:gd name="T12" fmla="*/ 0 w 150"/>
                    <a:gd name="T13" fmla="*/ 0 h 173"/>
                    <a:gd name="T14" fmla="*/ 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50"/>
                    <a:gd name="T25" fmla="*/ 0 h 173"/>
                    <a:gd name="T26" fmla="*/ 150 w 150"/>
                    <a:gd name="T27" fmla="*/ 173 h 17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069" name="Freeform 29"/>
                <p:cNvSpPr>
                  <a:spLocks noChangeArrowheads="1"/>
                </p:cNvSpPr>
                <p:nvPr/>
              </p:nvSpPr>
              <p:spPr bwMode="auto">
                <a:xfrm>
                  <a:off x="55" y="3958"/>
                  <a:ext cx="350" cy="170"/>
                </a:xfrm>
                <a:custGeom>
                  <a:avLst/>
                  <a:gdLst>
                    <a:gd name="T0" fmla="*/ 0 w 1684"/>
                    <a:gd name="T1" fmla="*/ 0 h 880"/>
                    <a:gd name="T2" fmla="*/ 0 w 1684"/>
                    <a:gd name="T3" fmla="*/ 0 h 880"/>
                    <a:gd name="T4" fmla="*/ 0 w 1684"/>
                    <a:gd name="T5" fmla="*/ 0 h 880"/>
                    <a:gd name="T6" fmla="*/ 0 w 1684"/>
                    <a:gd name="T7" fmla="*/ 0 h 880"/>
                    <a:gd name="T8" fmla="*/ 0 w 1684"/>
                    <a:gd name="T9" fmla="*/ 0 h 880"/>
                    <a:gd name="T10" fmla="*/ 0 w 1684"/>
                    <a:gd name="T11" fmla="*/ 0 h 880"/>
                    <a:gd name="T12" fmla="*/ 0 w 1684"/>
                    <a:gd name="T13" fmla="*/ 0 h 880"/>
                    <a:gd name="T14" fmla="*/ 0 w 1684"/>
                    <a:gd name="T15" fmla="*/ 0 h 880"/>
                    <a:gd name="T16" fmla="*/ 0 w 1684"/>
                    <a:gd name="T17" fmla="*/ 0 h 880"/>
                    <a:gd name="T18" fmla="*/ 0 w 1684"/>
                    <a:gd name="T19" fmla="*/ 0 h 880"/>
                    <a:gd name="T20" fmla="*/ 0 w 1684"/>
                    <a:gd name="T21" fmla="*/ 0 h 880"/>
                    <a:gd name="T22" fmla="*/ 0 w 1684"/>
                    <a:gd name="T23" fmla="*/ 0 h 880"/>
                    <a:gd name="T24" fmla="*/ 0 w 1684"/>
                    <a:gd name="T25" fmla="*/ 0 h 880"/>
                    <a:gd name="T26" fmla="*/ 0 w 1684"/>
                    <a:gd name="T27" fmla="*/ 0 h 880"/>
                    <a:gd name="T28" fmla="*/ 0 w 1684"/>
                    <a:gd name="T29" fmla="*/ 0 h 880"/>
                    <a:gd name="T30" fmla="*/ 0 w 1684"/>
                    <a:gd name="T31" fmla="*/ 0 h 880"/>
                    <a:gd name="T32" fmla="*/ 0 w 1684"/>
                    <a:gd name="T33" fmla="*/ 0 h 880"/>
                    <a:gd name="T34" fmla="*/ 0 w 1684"/>
                    <a:gd name="T35" fmla="*/ 0 h 880"/>
                    <a:gd name="T36" fmla="*/ 0 w 1684"/>
                    <a:gd name="T37" fmla="*/ 0 h 880"/>
                    <a:gd name="T38" fmla="*/ 0 w 1684"/>
                    <a:gd name="T39" fmla="*/ 0 h 880"/>
                    <a:gd name="T40" fmla="*/ 0 w 1684"/>
                    <a:gd name="T41" fmla="*/ 0 h 880"/>
                    <a:gd name="T42" fmla="*/ 0 w 1684"/>
                    <a:gd name="T43" fmla="*/ 0 h 880"/>
                    <a:gd name="T44" fmla="*/ 0 w 1684"/>
                    <a:gd name="T45" fmla="*/ 0 h 880"/>
                    <a:gd name="T46" fmla="*/ 0 w 1684"/>
                    <a:gd name="T47" fmla="*/ 0 h 880"/>
                    <a:gd name="T48" fmla="*/ 0 w 1684"/>
                    <a:gd name="T49" fmla="*/ 0 h 880"/>
                    <a:gd name="T50" fmla="*/ 0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684"/>
                    <a:gd name="T79" fmla="*/ 0 h 880"/>
                    <a:gd name="T80" fmla="*/ 1684 w 1684"/>
                    <a:gd name="T81" fmla="*/ 880 h 880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070" name="Freeform 30"/>
                <p:cNvSpPr>
                  <a:spLocks noChangeArrowheads="1"/>
                </p:cNvSpPr>
                <p:nvPr/>
              </p:nvSpPr>
              <p:spPr bwMode="auto">
                <a:xfrm>
                  <a:off x="97" y="3974"/>
                  <a:ext cx="32" cy="64"/>
                </a:xfrm>
                <a:custGeom>
                  <a:avLst/>
                  <a:gdLst>
                    <a:gd name="T0" fmla="*/ 0 w 160"/>
                    <a:gd name="T1" fmla="*/ 0 h 335"/>
                    <a:gd name="T2" fmla="*/ 0 w 160"/>
                    <a:gd name="T3" fmla="*/ 0 h 335"/>
                    <a:gd name="T4" fmla="*/ 0 w 160"/>
                    <a:gd name="T5" fmla="*/ 0 h 335"/>
                    <a:gd name="T6" fmla="*/ 0 w 160"/>
                    <a:gd name="T7" fmla="*/ 0 h 335"/>
                    <a:gd name="T8" fmla="*/ 0 w 160"/>
                    <a:gd name="T9" fmla="*/ 0 h 335"/>
                    <a:gd name="T10" fmla="*/ 0 w 160"/>
                    <a:gd name="T11" fmla="*/ 0 h 335"/>
                    <a:gd name="T12" fmla="*/ 0 w 160"/>
                    <a:gd name="T13" fmla="*/ 0 h 335"/>
                    <a:gd name="T14" fmla="*/ 0 w 160"/>
                    <a:gd name="T15" fmla="*/ 0 h 335"/>
                    <a:gd name="T16" fmla="*/ 0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60"/>
                    <a:gd name="T28" fmla="*/ 0 h 335"/>
                    <a:gd name="T29" fmla="*/ 160 w 160"/>
                    <a:gd name="T30" fmla="*/ 335 h 33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071" name="Freeform 31"/>
                <p:cNvSpPr>
                  <a:spLocks noChangeArrowheads="1"/>
                </p:cNvSpPr>
                <p:nvPr/>
              </p:nvSpPr>
              <p:spPr bwMode="auto">
                <a:xfrm>
                  <a:off x="240" y="3865"/>
                  <a:ext cx="133" cy="230"/>
                </a:xfrm>
                <a:custGeom>
                  <a:avLst/>
                  <a:gdLst>
                    <a:gd name="T0" fmla="*/ 0 w 642"/>
                    <a:gd name="T1" fmla="*/ 0 h 1188"/>
                    <a:gd name="T2" fmla="*/ 0 w 642"/>
                    <a:gd name="T3" fmla="*/ 0 h 1188"/>
                    <a:gd name="T4" fmla="*/ 0 w 642"/>
                    <a:gd name="T5" fmla="*/ 0 h 1188"/>
                    <a:gd name="T6" fmla="*/ 0 w 642"/>
                    <a:gd name="T7" fmla="*/ 0 h 1188"/>
                    <a:gd name="T8" fmla="*/ 0 w 642"/>
                    <a:gd name="T9" fmla="*/ 0 h 1188"/>
                    <a:gd name="T10" fmla="*/ 0 w 642"/>
                    <a:gd name="T11" fmla="*/ 0 h 1188"/>
                    <a:gd name="T12" fmla="*/ 0 w 642"/>
                    <a:gd name="T13" fmla="*/ 0 h 1188"/>
                    <a:gd name="T14" fmla="*/ 0 w 642"/>
                    <a:gd name="T15" fmla="*/ 0 h 1188"/>
                    <a:gd name="T16" fmla="*/ 0 w 642"/>
                    <a:gd name="T17" fmla="*/ 0 h 1188"/>
                    <a:gd name="T18" fmla="*/ 0 w 642"/>
                    <a:gd name="T19" fmla="*/ 0 h 1188"/>
                    <a:gd name="T20" fmla="*/ 0 w 642"/>
                    <a:gd name="T21" fmla="*/ 0 h 1188"/>
                    <a:gd name="T22" fmla="*/ 0 w 642"/>
                    <a:gd name="T23" fmla="*/ 0 h 1188"/>
                    <a:gd name="T24" fmla="*/ 0 w 642"/>
                    <a:gd name="T25" fmla="*/ 0 h 1188"/>
                    <a:gd name="T26" fmla="*/ 0 w 642"/>
                    <a:gd name="T27" fmla="*/ 0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642"/>
                    <a:gd name="T43" fmla="*/ 0 h 1188"/>
                    <a:gd name="T44" fmla="*/ 642 w 642"/>
                    <a:gd name="T45" fmla="*/ 1188 h 118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072" name="Freeform 32"/>
                <p:cNvSpPr>
                  <a:spLocks noChangeArrowheads="1"/>
                </p:cNvSpPr>
                <p:nvPr/>
              </p:nvSpPr>
              <p:spPr bwMode="auto">
                <a:xfrm>
                  <a:off x="294" y="3927"/>
                  <a:ext cx="39" cy="97"/>
                </a:xfrm>
                <a:custGeom>
                  <a:avLst/>
                  <a:gdLst>
                    <a:gd name="T0" fmla="*/ 0 w 192"/>
                    <a:gd name="T1" fmla="*/ 0 h 504"/>
                    <a:gd name="T2" fmla="*/ 0 w 192"/>
                    <a:gd name="T3" fmla="*/ 0 h 504"/>
                    <a:gd name="T4" fmla="*/ 0 w 192"/>
                    <a:gd name="T5" fmla="*/ 0 h 504"/>
                    <a:gd name="T6" fmla="*/ 0 w 192"/>
                    <a:gd name="T7" fmla="*/ 0 h 504"/>
                    <a:gd name="T8" fmla="*/ 0 w 192"/>
                    <a:gd name="T9" fmla="*/ 0 h 504"/>
                    <a:gd name="T10" fmla="*/ 0 w 192"/>
                    <a:gd name="T11" fmla="*/ 0 h 504"/>
                    <a:gd name="T12" fmla="*/ 0 w 192"/>
                    <a:gd name="T13" fmla="*/ 0 h 504"/>
                    <a:gd name="T14" fmla="*/ 0 w 192"/>
                    <a:gd name="T15" fmla="*/ 0 h 504"/>
                    <a:gd name="T16" fmla="*/ 0 w 192"/>
                    <a:gd name="T17" fmla="*/ 0 h 504"/>
                    <a:gd name="T18" fmla="*/ 0 w 192"/>
                    <a:gd name="T19" fmla="*/ 0 h 504"/>
                    <a:gd name="T20" fmla="*/ 0 w 192"/>
                    <a:gd name="T21" fmla="*/ 0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92"/>
                    <a:gd name="T34" fmla="*/ 0 h 504"/>
                    <a:gd name="T35" fmla="*/ 192 w 192"/>
                    <a:gd name="T36" fmla="*/ 504 h 50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073" name="Freeform 33"/>
                <p:cNvSpPr>
                  <a:spLocks noChangeArrowheads="1"/>
                </p:cNvSpPr>
                <p:nvPr/>
              </p:nvSpPr>
              <p:spPr bwMode="auto">
                <a:xfrm>
                  <a:off x="189" y="3920"/>
                  <a:ext cx="81" cy="51"/>
                </a:xfrm>
                <a:custGeom>
                  <a:avLst/>
                  <a:gdLst>
                    <a:gd name="T0" fmla="*/ 0 w 390"/>
                    <a:gd name="T1" fmla="*/ 0 h 269"/>
                    <a:gd name="T2" fmla="*/ 0 w 390"/>
                    <a:gd name="T3" fmla="*/ 0 h 269"/>
                    <a:gd name="T4" fmla="*/ 0 w 390"/>
                    <a:gd name="T5" fmla="*/ 0 h 269"/>
                    <a:gd name="T6" fmla="*/ 0 w 390"/>
                    <a:gd name="T7" fmla="*/ 0 h 269"/>
                    <a:gd name="T8" fmla="*/ 0 w 390"/>
                    <a:gd name="T9" fmla="*/ 0 h 269"/>
                    <a:gd name="T10" fmla="*/ 0 w 390"/>
                    <a:gd name="T11" fmla="*/ 0 h 269"/>
                    <a:gd name="T12" fmla="*/ 0 w 390"/>
                    <a:gd name="T13" fmla="*/ 0 h 269"/>
                    <a:gd name="T14" fmla="*/ 0 w 390"/>
                    <a:gd name="T15" fmla="*/ 0 h 269"/>
                    <a:gd name="T16" fmla="*/ 0 w 390"/>
                    <a:gd name="T17" fmla="*/ 0 h 269"/>
                    <a:gd name="T18" fmla="*/ 0 w 390"/>
                    <a:gd name="T19" fmla="*/ 0 h 269"/>
                    <a:gd name="T20" fmla="*/ 0 w 390"/>
                    <a:gd name="T21" fmla="*/ 0 h 269"/>
                    <a:gd name="T22" fmla="*/ 0 w 390"/>
                    <a:gd name="T23" fmla="*/ 0 h 269"/>
                    <a:gd name="T24" fmla="*/ 0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90"/>
                    <a:gd name="T40" fmla="*/ 0 h 269"/>
                    <a:gd name="T41" fmla="*/ 390 w 390"/>
                    <a:gd name="T42" fmla="*/ 269 h 26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074" name="Freeform 34"/>
                <p:cNvSpPr>
                  <a:spLocks noChangeArrowheads="1"/>
                </p:cNvSpPr>
                <p:nvPr/>
              </p:nvSpPr>
              <p:spPr bwMode="auto">
                <a:xfrm>
                  <a:off x="327" y="3884"/>
                  <a:ext cx="195" cy="81"/>
                </a:xfrm>
                <a:custGeom>
                  <a:avLst/>
                  <a:gdLst>
                    <a:gd name="T0" fmla="*/ 0 w 941"/>
                    <a:gd name="T1" fmla="*/ 0 h 424"/>
                    <a:gd name="T2" fmla="*/ 0 w 941"/>
                    <a:gd name="T3" fmla="*/ 0 h 424"/>
                    <a:gd name="T4" fmla="*/ 0 w 941"/>
                    <a:gd name="T5" fmla="*/ 0 h 424"/>
                    <a:gd name="T6" fmla="*/ 0 w 941"/>
                    <a:gd name="T7" fmla="*/ 0 h 424"/>
                    <a:gd name="T8" fmla="*/ 0 w 941"/>
                    <a:gd name="T9" fmla="*/ 0 h 424"/>
                    <a:gd name="T10" fmla="*/ 0 w 941"/>
                    <a:gd name="T11" fmla="*/ 0 h 424"/>
                    <a:gd name="T12" fmla="*/ 0 w 941"/>
                    <a:gd name="T13" fmla="*/ 0 h 424"/>
                    <a:gd name="T14" fmla="*/ 0 w 941"/>
                    <a:gd name="T15" fmla="*/ 0 h 424"/>
                    <a:gd name="T16" fmla="*/ 0 w 941"/>
                    <a:gd name="T17" fmla="*/ 0 h 424"/>
                    <a:gd name="T18" fmla="*/ 0 w 941"/>
                    <a:gd name="T19" fmla="*/ 0 h 424"/>
                    <a:gd name="T20" fmla="*/ 0 w 941"/>
                    <a:gd name="T21" fmla="*/ 0 h 424"/>
                    <a:gd name="T22" fmla="*/ 0 w 941"/>
                    <a:gd name="T23" fmla="*/ 0 h 424"/>
                    <a:gd name="T24" fmla="*/ 0 w 941"/>
                    <a:gd name="T25" fmla="*/ 0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941"/>
                    <a:gd name="T40" fmla="*/ 0 h 424"/>
                    <a:gd name="T41" fmla="*/ 941 w 941"/>
                    <a:gd name="T42" fmla="*/ 424 h 42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075" name="Freeform 35"/>
                <p:cNvSpPr>
                  <a:spLocks noChangeArrowheads="1"/>
                </p:cNvSpPr>
                <p:nvPr/>
              </p:nvSpPr>
              <p:spPr bwMode="auto">
                <a:xfrm>
                  <a:off x="351" y="3910"/>
                  <a:ext cx="101" cy="33"/>
                </a:xfrm>
                <a:custGeom>
                  <a:avLst/>
                  <a:gdLst>
                    <a:gd name="T0" fmla="*/ 0 w 488"/>
                    <a:gd name="T1" fmla="*/ 0 h 173"/>
                    <a:gd name="T2" fmla="*/ 0 w 488"/>
                    <a:gd name="T3" fmla="*/ 0 h 173"/>
                    <a:gd name="T4" fmla="*/ 0 w 488"/>
                    <a:gd name="T5" fmla="*/ 0 h 173"/>
                    <a:gd name="T6" fmla="*/ 0 w 488"/>
                    <a:gd name="T7" fmla="*/ 0 h 173"/>
                    <a:gd name="T8" fmla="*/ 0 w 488"/>
                    <a:gd name="T9" fmla="*/ 0 h 173"/>
                    <a:gd name="T10" fmla="*/ 0 w 488"/>
                    <a:gd name="T11" fmla="*/ 0 h 173"/>
                    <a:gd name="T12" fmla="*/ 0 w 488"/>
                    <a:gd name="T13" fmla="*/ 0 h 173"/>
                    <a:gd name="T14" fmla="*/ 0 w 488"/>
                    <a:gd name="T15" fmla="*/ 0 h 173"/>
                    <a:gd name="T16" fmla="*/ 0 w 488"/>
                    <a:gd name="T17" fmla="*/ 0 h 173"/>
                    <a:gd name="T18" fmla="*/ 0 w 488"/>
                    <a:gd name="T19" fmla="*/ 0 h 173"/>
                    <a:gd name="T20" fmla="*/ 0 w 488"/>
                    <a:gd name="T21" fmla="*/ 0 h 173"/>
                    <a:gd name="T22" fmla="*/ 0 w 488"/>
                    <a:gd name="T23" fmla="*/ 0 h 173"/>
                    <a:gd name="T24" fmla="*/ 0 w 488"/>
                    <a:gd name="T25" fmla="*/ 0 h 173"/>
                    <a:gd name="T26" fmla="*/ 0 w 488"/>
                    <a:gd name="T27" fmla="*/ 0 h 173"/>
                    <a:gd name="T28" fmla="*/ 0 w 488"/>
                    <a:gd name="T29" fmla="*/ 0 h 173"/>
                    <a:gd name="T30" fmla="*/ 0 w 488"/>
                    <a:gd name="T31" fmla="*/ 0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488"/>
                    <a:gd name="T49" fmla="*/ 0 h 173"/>
                    <a:gd name="T50" fmla="*/ 488 w 488"/>
                    <a:gd name="T51" fmla="*/ 173 h 173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</p:grpSp>
      </p:grpSp>
      <p:grpSp>
        <p:nvGrpSpPr>
          <p:cNvPr id="1033" name="Group 36"/>
          <p:cNvGrpSpPr>
            <a:grpSpLocks/>
          </p:cNvGrpSpPr>
          <p:nvPr/>
        </p:nvGrpSpPr>
        <p:grpSpPr bwMode="auto">
          <a:xfrm>
            <a:off x="9490075" y="1431925"/>
            <a:ext cx="250825" cy="4989513"/>
            <a:chOff x="5978" y="902"/>
            <a:chExt cx="158" cy="3143"/>
          </a:xfrm>
        </p:grpSpPr>
        <p:sp>
          <p:nvSpPr>
            <p:cNvPr id="1051" name="Freeform 37"/>
            <p:cNvSpPr>
              <a:spLocks noChangeArrowheads="1"/>
            </p:cNvSpPr>
            <p:nvPr/>
          </p:nvSpPr>
          <p:spPr bwMode="auto">
            <a:xfrm flipH="1">
              <a:off x="5977" y="2393"/>
              <a:ext cx="133" cy="1652"/>
            </a:xfrm>
            <a:custGeom>
              <a:avLst/>
              <a:gdLst>
                <a:gd name="T0" fmla="*/ 0 w 772"/>
                <a:gd name="T1" fmla="*/ 0 h 3266"/>
                <a:gd name="T2" fmla="*/ 0 w 772"/>
                <a:gd name="T3" fmla="*/ 0 h 3266"/>
                <a:gd name="T4" fmla="*/ 0 w 772"/>
                <a:gd name="T5" fmla="*/ 0 h 3266"/>
                <a:gd name="T6" fmla="*/ 0 w 772"/>
                <a:gd name="T7" fmla="*/ 0 h 3266"/>
                <a:gd name="T8" fmla="*/ 0 w 772"/>
                <a:gd name="T9" fmla="*/ 0 h 3266"/>
                <a:gd name="T10" fmla="*/ 0 w 772"/>
                <a:gd name="T11" fmla="*/ 0 h 3266"/>
                <a:gd name="T12" fmla="*/ 0 w 772"/>
                <a:gd name="T13" fmla="*/ 0 h 3266"/>
                <a:gd name="T14" fmla="*/ 0 w 772"/>
                <a:gd name="T15" fmla="*/ 0 h 3266"/>
                <a:gd name="T16" fmla="*/ 0 w 772"/>
                <a:gd name="T17" fmla="*/ 0 h 3266"/>
                <a:gd name="T18" fmla="*/ 0 w 772"/>
                <a:gd name="T19" fmla="*/ 0 h 3266"/>
                <a:gd name="T20" fmla="*/ 0 w 772"/>
                <a:gd name="T21" fmla="*/ 0 h 3266"/>
                <a:gd name="T22" fmla="*/ 0 w 772"/>
                <a:gd name="T23" fmla="*/ 0 h 3266"/>
                <a:gd name="T24" fmla="*/ 0 w 772"/>
                <a:gd name="T25" fmla="*/ 0 h 3266"/>
                <a:gd name="T26" fmla="*/ 0 w 772"/>
                <a:gd name="T27" fmla="*/ 0 h 3266"/>
                <a:gd name="T28" fmla="*/ 0 w 772"/>
                <a:gd name="T29" fmla="*/ 0 h 3266"/>
                <a:gd name="T30" fmla="*/ 0 w 772"/>
                <a:gd name="T31" fmla="*/ 0 h 3266"/>
                <a:gd name="T32" fmla="*/ 0 w 772"/>
                <a:gd name="T33" fmla="*/ 0 h 3266"/>
                <a:gd name="T34" fmla="*/ 0 w 772"/>
                <a:gd name="T35" fmla="*/ 0 h 3266"/>
                <a:gd name="T36" fmla="*/ 0 w 772"/>
                <a:gd name="T37" fmla="*/ 0 h 3266"/>
                <a:gd name="T38" fmla="*/ 0 w 772"/>
                <a:gd name="T39" fmla="*/ 0 h 3266"/>
                <a:gd name="T40" fmla="*/ 0 w 772"/>
                <a:gd name="T41" fmla="*/ 0 h 3266"/>
                <a:gd name="T42" fmla="*/ 0 w 772"/>
                <a:gd name="T43" fmla="*/ 0 h 3266"/>
                <a:gd name="T44" fmla="*/ 0 w 772"/>
                <a:gd name="T45" fmla="*/ 0 h 3266"/>
                <a:gd name="T46" fmla="*/ 0 w 772"/>
                <a:gd name="T47" fmla="*/ 0 h 3266"/>
                <a:gd name="T48" fmla="*/ 0 w 772"/>
                <a:gd name="T49" fmla="*/ 0 h 3266"/>
                <a:gd name="T50" fmla="*/ 0 w 772"/>
                <a:gd name="T51" fmla="*/ 0 h 3266"/>
                <a:gd name="T52" fmla="*/ 0 w 772"/>
                <a:gd name="T53" fmla="*/ 0 h 3266"/>
                <a:gd name="T54" fmla="*/ 0 w 772"/>
                <a:gd name="T55" fmla="*/ 0 h 3266"/>
                <a:gd name="T56" fmla="*/ 0 w 772"/>
                <a:gd name="T57" fmla="*/ 0 h 3266"/>
                <a:gd name="T58" fmla="*/ 0 w 772"/>
                <a:gd name="T59" fmla="*/ 0 h 3266"/>
                <a:gd name="T60" fmla="*/ 0 w 772"/>
                <a:gd name="T61" fmla="*/ 0 h 3266"/>
                <a:gd name="T62" fmla="*/ 0 w 772"/>
                <a:gd name="T63" fmla="*/ 0 h 3266"/>
                <a:gd name="T64" fmla="*/ 0 w 772"/>
                <a:gd name="T65" fmla="*/ 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72"/>
                <a:gd name="T100" fmla="*/ 0 h 3266"/>
                <a:gd name="T101" fmla="*/ 772 w 772"/>
                <a:gd name="T102" fmla="*/ 3266 h 32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rgbClr val="703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2" name="Freeform 38"/>
            <p:cNvSpPr>
              <a:spLocks noChangeArrowheads="1"/>
            </p:cNvSpPr>
            <p:nvPr/>
          </p:nvSpPr>
          <p:spPr bwMode="auto">
            <a:xfrm flipH="1">
              <a:off x="6002" y="902"/>
              <a:ext cx="133" cy="1891"/>
            </a:xfrm>
            <a:custGeom>
              <a:avLst/>
              <a:gdLst>
                <a:gd name="T0" fmla="*/ 0 w 772"/>
                <a:gd name="T1" fmla="*/ 1 h 3266"/>
                <a:gd name="T2" fmla="*/ 0 w 772"/>
                <a:gd name="T3" fmla="*/ 1 h 3266"/>
                <a:gd name="T4" fmla="*/ 0 w 772"/>
                <a:gd name="T5" fmla="*/ 1 h 3266"/>
                <a:gd name="T6" fmla="*/ 0 w 772"/>
                <a:gd name="T7" fmla="*/ 1 h 3266"/>
                <a:gd name="T8" fmla="*/ 0 w 772"/>
                <a:gd name="T9" fmla="*/ 1 h 3266"/>
                <a:gd name="T10" fmla="*/ 0 w 772"/>
                <a:gd name="T11" fmla="*/ 1 h 3266"/>
                <a:gd name="T12" fmla="*/ 0 w 772"/>
                <a:gd name="T13" fmla="*/ 1 h 3266"/>
                <a:gd name="T14" fmla="*/ 0 w 772"/>
                <a:gd name="T15" fmla="*/ 1 h 3266"/>
                <a:gd name="T16" fmla="*/ 0 w 772"/>
                <a:gd name="T17" fmla="*/ 1 h 3266"/>
                <a:gd name="T18" fmla="*/ 0 w 772"/>
                <a:gd name="T19" fmla="*/ 1 h 3266"/>
                <a:gd name="T20" fmla="*/ 0 w 772"/>
                <a:gd name="T21" fmla="*/ 1 h 3266"/>
                <a:gd name="T22" fmla="*/ 0 w 772"/>
                <a:gd name="T23" fmla="*/ 1 h 3266"/>
                <a:gd name="T24" fmla="*/ 0 w 772"/>
                <a:gd name="T25" fmla="*/ 1 h 3266"/>
                <a:gd name="T26" fmla="*/ 0 w 772"/>
                <a:gd name="T27" fmla="*/ 1 h 3266"/>
                <a:gd name="T28" fmla="*/ 0 w 772"/>
                <a:gd name="T29" fmla="*/ 1 h 3266"/>
                <a:gd name="T30" fmla="*/ 0 w 772"/>
                <a:gd name="T31" fmla="*/ 0 h 3266"/>
                <a:gd name="T32" fmla="*/ 0 w 772"/>
                <a:gd name="T33" fmla="*/ 1 h 3266"/>
                <a:gd name="T34" fmla="*/ 0 w 772"/>
                <a:gd name="T35" fmla="*/ 1 h 3266"/>
                <a:gd name="T36" fmla="*/ 0 w 772"/>
                <a:gd name="T37" fmla="*/ 1 h 3266"/>
                <a:gd name="T38" fmla="*/ 0 w 772"/>
                <a:gd name="T39" fmla="*/ 1 h 3266"/>
                <a:gd name="T40" fmla="*/ 0 w 772"/>
                <a:gd name="T41" fmla="*/ 1 h 3266"/>
                <a:gd name="T42" fmla="*/ 0 w 772"/>
                <a:gd name="T43" fmla="*/ 1 h 3266"/>
                <a:gd name="T44" fmla="*/ 0 w 772"/>
                <a:gd name="T45" fmla="*/ 1 h 3266"/>
                <a:gd name="T46" fmla="*/ 0 w 772"/>
                <a:gd name="T47" fmla="*/ 1 h 3266"/>
                <a:gd name="T48" fmla="*/ 0 w 772"/>
                <a:gd name="T49" fmla="*/ 1 h 3266"/>
                <a:gd name="T50" fmla="*/ 0 w 772"/>
                <a:gd name="T51" fmla="*/ 1 h 3266"/>
                <a:gd name="T52" fmla="*/ 0 w 772"/>
                <a:gd name="T53" fmla="*/ 1 h 3266"/>
                <a:gd name="T54" fmla="*/ 0 w 772"/>
                <a:gd name="T55" fmla="*/ 1 h 3266"/>
                <a:gd name="T56" fmla="*/ 0 w 772"/>
                <a:gd name="T57" fmla="*/ 1 h 3266"/>
                <a:gd name="T58" fmla="*/ 0 w 772"/>
                <a:gd name="T59" fmla="*/ 1 h 3266"/>
                <a:gd name="T60" fmla="*/ 0 w 772"/>
                <a:gd name="T61" fmla="*/ 1 h 3266"/>
                <a:gd name="T62" fmla="*/ 0 w 772"/>
                <a:gd name="T63" fmla="*/ 1 h 3266"/>
                <a:gd name="T64" fmla="*/ 0 w 772"/>
                <a:gd name="T65" fmla="*/ 1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72"/>
                <a:gd name="T100" fmla="*/ 0 h 3266"/>
                <a:gd name="T101" fmla="*/ 772 w 772"/>
                <a:gd name="T102" fmla="*/ 3266 h 32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rgbClr val="703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34" name="Group 39"/>
          <p:cNvGrpSpPr>
            <a:grpSpLocks/>
          </p:cNvGrpSpPr>
          <p:nvPr/>
        </p:nvGrpSpPr>
        <p:grpSpPr bwMode="auto">
          <a:xfrm>
            <a:off x="9043988" y="588600"/>
            <a:ext cx="1047750" cy="865549"/>
            <a:chOff x="5697" y="321"/>
            <a:chExt cx="660" cy="595"/>
          </a:xfrm>
        </p:grpSpPr>
        <p:sp>
          <p:nvSpPr>
            <p:cNvPr id="1035" name="Freeform 40"/>
            <p:cNvSpPr>
              <a:spLocks noChangeArrowheads="1"/>
            </p:cNvSpPr>
            <p:nvPr/>
          </p:nvSpPr>
          <p:spPr bwMode="auto">
            <a:xfrm rot="-3180000">
              <a:off x="5873" y="325"/>
              <a:ext cx="282" cy="580"/>
            </a:xfrm>
            <a:custGeom>
              <a:avLst/>
              <a:gdLst>
                <a:gd name="T0" fmla="*/ 0 w 2903"/>
                <a:gd name="T1" fmla="*/ 0 h 3686"/>
                <a:gd name="T2" fmla="*/ 0 w 2903"/>
                <a:gd name="T3" fmla="*/ 0 h 3686"/>
                <a:gd name="T4" fmla="*/ 0 w 2903"/>
                <a:gd name="T5" fmla="*/ 0 h 3686"/>
                <a:gd name="T6" fmla="*/ 0 w 2903"/>
                <a:gd name="T7" fmla="*/ 0 h 3686"/>
                <a:gd name="T8" fmla="*/ 0 w 2903"/>
                <a:gd name="T9" fmla="*/ 0 h 3686"/>
                <a:gd name="T10" fmla="*/ 0 w 2903"/>
                <a:gd name="T11" fmla="*/ 0 h 3686"/>
                <a:gd name="T12" fmla="*/ 0 w 2903"/>
                <a:gd name="T13" fmla="*/ 0 h 3686"/>
                <a:gd name="T14" fmla="*/ 0 w 2903"/>
                <a:gd name="T15" fmla="*/ 0 h 3686"/>
                <a:gd name="T16" fmla="*/ 0 w 2903"/>
                <a:gd name="T17" fmla="*/ 0 h 3686"/>
                <a:gd name="T18" fmla="*/ 0 w 2903"/>
                <a:gd name="T19" fmla="*/ 0 h 3686"/>
                <a:gd name="T20" fmla="*/ 0 w 2903"/>
                <a:gd name="T21" fmla="*/ 0 h 36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03"/>
                <a:gd name="T34" fmla="*/ 0 h 3686"/>
                <a:gd name="T35" fmla="*/ 2903 w 2903"/>
                <a:gd name="T36" fmla="*/ 3686 h 368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03" h="3686">
                  <a:moveTo>
                    <a:pt x="2903" y="433"/>
                  </a:moveTo>
                  <a:lnTo>
                    <a:pt x="2565" y="80"/>
                  </a:lnTo>
                  <a:lnTo>
                    <a:pt x="2241" y="0"/>
                  </a:lnTo>
                  <a:lnTo>
                    <a:pt x="110" y="2811"/>
                  </a:lnTo>
                  <a:lnTo>
                    <a:pt x="110" y="3228"/>
                  </a:lnTo>
                  <a:lnTo>
                    <a:pt x="0" y="3631"/>
                  </a:lnTo>
                  <a:lnTo>
                    <a:pt x="72" y="3686"/>
                  </a:lnTo>
                  <a:lnTo>
                    <a:pt x="441" y="3355"/>
                  </a:lnTo>
                  <a:lnTo>
                    <a:pt x="740" y="3228"/>
                  </a:lnTo>
                  <a:lnTo>
                    <a:pt x="2903" y="4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6" name="Freeform 41"/>
            <p:cNvSpPr>
              <a:spLocks noChangeArrowheads="1"/>
            </p:cNvSpPr>
            <p:nvPr/>
          </p:nvSpPr>
          <p:spPr bwMode="auto">
            <a:xfrm rot="-3180000">
              <a:off x="5896" y="335"/>
              <a:ext cx="283" cy="584"/>
            </a:xfrm>
            <a:custGeom>
              <a:avLst/>
              <a:gdLst>
                <a:gd name="T0" fmla="*/ 0 w 2911"/>
                <a:gd name="T1" fmla="*/ 0 h 3703"/>
                <a:gd name="T2" fmla="*/ 0 w 2911"/>
                <a:gd name="T3" fmla="*/ 0 h 3703"/>
                <a:gd name="T4" fmla="*/ 0 w 2911"/>
                <a:gd name="T5" fmla="*/ 0 h 3703"/>
                <a:gd name="T6" fmla="*/ 0 w 2911"/>
                <a:gd name="T7" fmla="*/ 0 h 3703"/>
                <a:gd name="T8" fmla="*/ 0 w 2911"/>
                <a:gd name="T9" fmla="*/ 0 h 3703"/>
                <a:gd name="T10" fmla="*/ 0 w 2911"/>
                <a:gd name="T11" fmla="*/ 0 h 3703"/>
                <a:gd name="T12" fmla="*/ 0 w 2911"/>
                <a:gd name="T13" fmla="*/ 0 h 3703"/>
                <a:gd name="T14" fmla="*/ 0 w 2911"/>
                <a:gd name="T15" fmla="*/ 0 h 3703"/>
                <a:gd name="T16" fmla="*/ 0 w 2911"/>
                <a:gd name="T17" fmla="*/ 0 h 3703"/>
                <a:gd name="T18" fmla="*/ 0 w 2911"/>
                <a:gd name="T19" fmla="*/ 0 h 3703"/>
                <a:gd name="T20" fmla="*/ 0 w 2911"/>
                <a:gd name="T21" fmla="*/ 0 h 37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11"/>
                <a:gd name="T34" fmla="*/ 0 h 3703"/>
                <a:gd name="T35" fmla="*/ 2911 w 2911"/>
                <a:gd name="T36" fmla="*/ 3703 h 370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11" h="3703">
                  <a:moveTo>
                    <a:pt x="2293" y="0"/>
                  </a:moveTo>
                  <a:lnTo>
                    <a:pt x="130" y="2835"/>
                  </a:lnTo>
                  <a:lnTo>
                    <a:pt x="131" y="3201"/>
                  </a:lnTo>
                  <a:lnTo>
                    <a:pt x="0" y="3633"/>
                  </a:lnTo>
                  <a:lnTo>
                    <a:pt x="50" y="3703"/>
                  </a:lnTo>
                  <a:lnTo>
                    <a:pt x="422" y="3352"/>
                  </a:lnTo>
                  <a:lnTo>
                    <a:pt x="763" y="3220"/>
                  </a:lnTo>
                  <a:lnTo>
                    <a:pt x="2911" y="428"/>
                  </a:lnTo>
                  <a:lnTo>
                    <a:pt x="2589" y="96"/>
                  </a:lnTo>
                  <a:lnTo>
                    <a:pt x="2293" y="0"/>
                  </a:lnTo>
                  <a:close/>
                </a:path>
              </a:pathLst>
            </a:custGeom>
            <a:solidFill>
              <a:srgbClr val="703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7" name="Freeform 42"/>
            <p:cNvSpPr>
              <a:spLocks noChangeArrowheads="1"/>
            </p:cNvSpPr>
            <p:nvPr/>
          </p:nvSpPr>
          <p:spPr bwMode="auto">
            <a:xfrm rot="-3180000">
              <a:off x="5886" y="383"/>
              <a:ext cx="249" cy="438"/>
            </a:xfrm>
            <a:custGeom>
              <a:avLst/>
              <a:gdLst>
                <a:gd name="T0" fmla="*/ 0 w 2561"/>
                <a:gd name="T1" fmla="*/ 0 h 2777"/>
                <a:gd name="T2" fmla="*/ 0 w 2561"/>
                <a:gd name="T3" fmla="*/ 0 h 2777"/>
                <a:gd name="T4" fmla="*/ 0 w 2561"/>
                <a:gd name="T5" fmla="*/ 0 h 2777"/>
                <a:gd name="T6" fmla="*/ 0 w 2561"/>
                <a:gd name="T7" fmla="*/ 0 h 2777"/>
                <a:gd name="T8" fmla="*/ 0 w 2561"/>
                <a:gd name="T9" fmla="*/ 0 h 2777"/>
                <a:gd name="T10" fmla="*/ 0 w 2561"/>
                <a:gd name="T11" fmla="*/ 0 h 2777"/>
                <a:gd name="T12" fmla="*/ 0 w 2561"/>
                <a:gd name="T13" fmla="*/ 0 h 2777"/>
                <a:gd name="T14" fmla="*/ 0 w 2561"/>
                <a:gd name="T15" fmla="*/ 0 h 27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61"/>
                <a:gd name="T25" fmla="*/ 0 h 2777"/>
                <a:gd name="T26" fmla="*/ 2561 w 2561"/>
                <a:gd name="T27" fmla="*/ 2777 h 27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61" h="2777">
                  <a:moveTo>
                    <a:pt x="0" y="2485"/>
                  </a:moveTo>
                  <a:lnTo>
                    <a:pt x="432" y="2553"/>
                  </a:lnTo>
                  <a:lnTo>
                    <a:pt x="736" y="2777"/>
                  </a:lnTo>
                  <a:lnTo>
                    <a:pt x="2561" y="399"/>
                  </a:lnTo>
                  <a:lnTo>
                    <a:pt x="2118" y="82"/>
                  </a:lnTo>
                  <a:lnTo>
                    <a:pt x="1898" y="0"/>
                  </a:lnTo>
                  <a:lnTo>
                    <a:pt x="0" y="2485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038" name="Group 43"/>
            <p:cNvGrpSpPr>
              <a:grpSpLocks/>
            </p:cNvGrpSpPr>
            <p:nvPr/>
          </p:nvGrpSpPr>
          <p:grpSpPr bwMode="auto">
            <a:xfrm>
              <a:off x="5697" y="321"/>
              <a:ext cx="650" cy="592"/>
              <a:chOff x="5697" y="321"/>
              <a:chExt cx="650" cy="592"/>
            </a:xfrm>
          </p:grpSpPr>
          <p:grpSp>
            <p:nvGrpSpPr>
              <p:cNvPr id="1039" name="Group 44"/>
              <p:cNvGrpSpPr>
                <a:grpSpLocks/>
              </p:cNvGrpSpPr>
              <p:nvPr/>
            </p:nvGrpSpPr>
            <p:grpSpPr bwMode="auto">
              <a:xfrm>
                <a:off x="5697" y="321"/>
                <a:ext cx="650" cy="592"/>
                <a:chOff x="5697" y="321"/>
                <a:chExt cx="650" cy="592"/>
              </a:xfrm>
            </p:grpSpPr>
            <p:sp>
              <p:nvSpPr>
                <p:cNvPr id="1041" name="Freeform 45"/>
                <p:cNvSpPr>
                  <a:spLocks noChangeArrowheads="1"/>
                </p:cNvSpPr>
                <p:nvPr/>
              </p:nvSpPr>
              <p:spPr bwMode="auto">
                <a:xfrm rot="-3180000">
                  <a:off x="6089" y="777"/>
                  <a:ext cx="23" cy="126"/>
                </a:xfrm>
                <a:custGeom>
                  <a:avLst/>
                  <a:gdLst>
                    <a:gd name="T0" fmla="*/ 0 w 245"/>
                    <a:gd name="T1" fmla="*/ 0 h 806"/>
                    <a:gd name="T2" fmla="*/ 0 w 245"/>
                    <a:gd name="T3" fmla="*/ 0 h 806"/>
                    <a:gd name="T4" fmla="*/ 0 w 245"/>
                    <a:gd name="T5" fmla="*/ 0 h 806"/>
                    <a:gd name="T6" fmla="*/ 0 w 245"/>
                    <a:gd name="T7" fmla="*/ 0 h 806"/>
                    <a:gd name="T8" fmla="*/ 0 w 245"/>
                    <a:gd name="T9" fmla="*/ 0 h 806"/>
                    <a:gd name="T10" fmla="*/ 0 w 245"/>
                    <a:gd name="T11" fmla="*/ 0 h 806"/>
                    <a:gd name="T12" fmla="*/ 0 w 245"/>
                    <a:gd name="T13" fmla="*/ 0 h 806"/>
                    <a:gd name="T14" fmla="*/ 0 w 245"/>
                    <a:gd name="T15" fmla="*/ 0 h 80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45"/>
                    <a:gd name="T25" fmla="*/ 0 h 806"/>
                    <a:gd name="T26" fmla="*/ 245 w 245"/>
                    <a:gd name="T27" fmla="*/ 806 h 80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45" h="806">
                      <a:moveTo>
                        <a:pt x="123" y="9"/>
                      </a:moveTo>
                      <a:lnTo>
                        <a:pt x="131" y="342"/>
                      </a:lnTo>
                      <a:lnTo>
                        <a:pt x="0" y="806"/>
                      </a:lnTo>
                      <a:lnTo>
                        <a:pt x="79" y="789"/>
                      </a:lnTo>
                      <a:lnTo>
                        <a:pt x="218" y="376"/>
                      </a:lnTo>
                      <a:lnTo>
                        <a:pt x="245" y="0"/>
                      </a:lnTo>
                      <a:lnTo>
                        <a:pt x="123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1042" name="Group 46"/>
                <p:cNvGrpSpPr>
                  <a:grpSpLocks/>
                </p:cNvGrpSpPr>
                <p:nvPr/>
              </p:nvGrpSpPr>
              <p:grpSpPr bwMode="auto">
                <a:xfrm>
                  <a:off x="5697" y="321"/>
                  <a:ext cx="650" cy="592"/>
                  <a:chOff x="5697" y="321"/>
                  <a:chExt cx="650" cy="592"/>
                </a:xfrm>
              </p:grpSpPr>
              <p:sp>
                <p:nvSpPr>
                  <p:cNvPr id="1043" name="Freeform 47"/>
                  <p:cNvSpPr>
                    <a:spLocks noChangeArrowheads="1"/>
                  </p:cNvSpPr>
                  <p:nvPr/>
                </p:nvSpPr>
                <p:spPr bwMode="auto">
                  <a:xfrm rot="-3180000">
                    <a:off x="5885" y="390"/>
                    <a:ext cx="58" cy="55"/>
                  </a:xfrm>
                  <a:custGeom>
                    <a:avLst/>
                    <a:gdLst>
                      <a:gd name="T0" fmla="*/ 0 w 604"/>
                      <a:gd name="T1" fmla="*/ 0 h 349"/>
                      <a:gd name="T2" fmla="*/ 0 w 604"/>
                      <a:gd name="T3" fmla="*/ 0 h 349"/>
                      <a:gd name="T4" fmla="*/ 0 w 604"/>
                      <a:gd name="T5" fmla="*/ 0 h 349"/>
                      <a:gd name="T6" fmla="*/ 0 w 604"/>
                      <a:gd name="T7" fmla="*/ 0 h 349"/>
                      <a:gd name="T8" fmla="*/ 0 w 604"/>
                      <a:gd name="T9" fmla="*/ 0 h 349"/>
                      <a:gd name="T10" fmla="*/ 0 w 604"/>
                      <a:gd name="T11" fmla="*/ 0 h 349"/>
                      <a:gd name="T12" fmla="*/ 0 w 604"/>
                      <a:gd name="T13" fmla="*/ 0 h 349"/>
                      <a:gd name="T14" fmla="*/ 0 w 604"/>
                      <a:gd name="T15" fmla="*/ 0 h 349"/>
                      <a:gd name="T16" fmla="*/ 0 w 604"/>
                      <a:gd name="T17" fmla="*/ 0 h 349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604"/>
                      <a:gd name="T28" fmla="*/ 0 h 349"/>
                      <a:gd name="T29" fmla="*/ 604 w 604"/>
                      <a:gd name="T30" fmla="*/ 349 h 349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604" h="349">
                        <a:moveTo>
                          <a:pt x="0" y="0"/>
                        </a:moveTo>
                        <a:lnTo>
                          <a:pt x="298" y="184"/>
                        </a:lnTo>
                        <a:lnTo>
                          <a:pt x="500" y="349"/>
                        </a:lnTo>
                        <a:lnTo>
                          <a:pt x="604" y="140"/>
                        </a:lnTo>
                        <a:lnTo>
                          <a:pt x="359" y="9"/>
                        </a:lnTo>
                        <a:lnTo>
                          <a:pt x="464" y="184"/>
                        </a:lnTo>
                        <a:lnTo>
                          <a:pt x="131" y="1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044" name="Freeform 48"/>
                  <p:cNvSpPr>
                    <a:spLocks noChangeArrowheads="1"/>
                  </p:cNvSpPr>
                  <p:nvPr/>
                </p:nvSpPr>
                <p:spPr bwMode="auto">
                  <a:xfrm rot="-3180000">
                    <a:off x="5924" y="482"/>
                    <a:ext cx="104" cy="192"/>
                  </a:xfrm>
                  <a:custGeom>
                    <a:avLst/>
                    <a:gdLst>
                      <a:gd name="T0" fmla="*/ 0 w 1064"/>
                      <a:gd name="T1" fmla="*/ 0 h 1230"/>
                      <a:gd name="T2" fmla="*/ 0 w 1064"/>
                      <a:gd name="T3" fmla="*/ 0 h 1230"/>
                      <a:gd name="T4" fmla="*/ 0 w 1064"/>
                      <a:gd name="T5" fmla="*/ 0 h 1230"/>
                      <a:gd name="T6" fmla="*/ 0 w 1064"/>
                      <a:gd name="T7" fmla="*/ 0 h 1230"/>
                      <a:gd name="T8" fmla="*/ 0 w 1064"/>
                      <a:gd name="T9" fmla="*/ 0 h 1230"/>
                      <a:gd name="T10" fmla="*/ 0 w 1064"/>
                      <a:gd name="T11" fmla="*/ 0 h 1230"/>
                      <a:gd name="T12" fmla="*/ 0 w 1064"/>
                      <a:gd name="T13" fmla="*/ 0 h 1230"/>
                      <a:gd name="T14" fmla="*/ 0 w 1064"/>
                      <a:gd name="T15" fmla="*/ 0 h 1230"/>
                      <a:gd name="T16" fmla="*/ 0 w 1064"/>
                      <a:gd name="T17" fmla="*/ 0 h 1230"/>
                      <a:gd name="T18" fmla="*/ 0 w 1064"/>
                      <a:gd name="T19" fmla="*/ 0 h 1230"/>
                      <a:gd name="T20" fmla="*/ 0 w 1064"/>
                      <a:gd name="T21" fmla="*/ 0 h 1230"/>
                      <a:gd name="T22" fmla="*/ 0 w 1064"/>
                      <a:gd name="T23" fmla="*/ 0 h 1230"/>
                      <a:gd name="T24" fmla="*/ 0 w 1064"/>
                      <a:gd name="T25" fmla="*/ 0 h 1230"/>
                      <a:gd name="T26" fmla="*/ 0 w 1064"/>
                      <a:gd name="T27" fmla="*/ 0 h 1230"/>
                      <a:gd name="T28" fmla="*/ 0 w 1064"/>
                      <a:gd name="T29" fmla="*/ 0 h 1230"/>
                      <a:gd name="T30" fmla="*/ 0 w 1064"/>
                      <a:gd name="T31" fmla="*/ 0 h 1230"/>
                      <a:gd name="T32" fmla="*/ 0 w 1064"/>
                      <a:gd name="T33" fmla="*/ 0 h 1230"/>
                      <a:gd name="T34" fmla="*/ 0 w 1064"/>
                      <a:gd name="T35" fmla="*/ 0 h 1230"/>
                      <a:gd name="T36" fmla="*/ 0 w 1064"/>
                      <a:gd name="T37" fmla="*/ 0 h 1230"/>
                      <a:gd name="T38" fmla="*/ 0 w 1064"/>
                      <a:gd name="T39" fmla="*/ 0 h 1230"/>
                      <a:gd name="T40" fmla="*/ 0 w 1064"/>
                      <a:gd name="T41" fmla="*/ 0 h 1230"/>
                      <a:gd name="T42" fmla="*/ 0 w 1064"/>
                      <a:gd name="T43" fmla="*/ 0 h 1230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1064"/>
                      <a:gd name="T67" fmla="*/ 0 h 1230"/>
                      <a:gd name="T68" fmla="*/ 1064 w 1064"/>
                      <a:gd name="T69" fmla="*/ 1230 h 1230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1064" h="1230">
                        <a:moveTo>
                          <a:pt x="741" y="129"/>
                        </a:moveTo>
                        <a:lnTo>
                          <a:pt x="485" y="352"/>
                        </a:lnTo>
                        <a:lnTo>
                          <a:pt x="163" y="762"/>
                        </a:lnTo>
                        <a:lnTo>
                          <a:pt x="0" y="1101"/>
                        </a:lnTo>
                        <a:lnTo>
                          <a:pt x="59" y="1230"/>
                        </a:lnTo>
                        <a:lnTo>
                          <a:pt x="262" y="1201"/>
                        </a:lnTo>
                        <a:lnTo>
                          <a:pt x="578" y="914"/>
                        </a:lnTo>
                        <a:lnTo>
                          <a:pt x="876" y="534"/>
                        </a:lnTo>
                        <a:lnTo>
                          <a:pt x="1034" y="270"/>
                        </a:lnTo>
                        <a:lnTo>
                          <a:pt x="1064" y="84"/>
                        </a:lnTo>
                        <a:lnTo>
                          <a:pt x="977" y="0"/>
                        </a:lnTo>
                        <a:lnTo>
                          <a:pt x="836" y="65"/>
                        </a:lnTo>
                        <a:lnTo>
                          <a:pt x="969" y="107"/>
                        </a:lnTo>
                        <a:lnTo>
                          <a:pt x="876" y="352"/>
                        </a:lnTo>
                        <a:lnTo>
                          <a:pt x="690" y="656"/>
                        </a:lnTo>
                        <a:lnTo>
                          <a:pt x="350" y="1008"/>
                        </a:lnTo>
                        <a:lnTo>
                          <a:pt x="116" y="1114"/>
                        </a:lnTo>
                        <a:lnTo>
                          <a:pt x="135" y="943"/>
                        </a:lnTo>
                        <a:lnTo>
                          <a:pt x="437" y="504"/>
                        </a:lnTo>
                        <a:lnTo>
                          <a:pt x="831" y="118"/>
                        </a:lnTo>
                        <a:lnTo>
                          <a:pt x="741" y="12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045" name="Freeform 49"/>
                  <p:cNvSpPr>
                    <a:spLocks noChangeArrowheads="1"/>
                  </p:cNvSpPr>
                  <p:nvPr/>
                </p:nvSpPr>
                <p:spPr bwMode="auto">
                  <a:xfrm rot="-3180000">
                    <a:off x="5847" y="410"/>
                    <a:ext cx="194" cy="397"/>
                  </a:xfrm>
                  <a:custGeom>
                    <a:avLst/>
                    <a:gdLst>
                      <a:gd name="T0" fmla="*/ 0 w 2002"/>
                      <a:gd name="T1" fmla="*/ 0 h 2521"/>
                      <a:gd name="T2" fmla="*/ 0 w 2002"/>
                      <a:gd name="T3" fmla="*/ 0 h 2521"/>
                      <a:gd name="T4" fmla="*/ 0 w 2002"/>
                      <a:gd name="T5" fmla="*/ 0 h 2521"/>
                      <a:gd name="T6" fmla="*/ 0 w 2002"/>
                      <a:gd name="T7" fmla="*/ 0 h 2521"/>
                      <a:gd name="T8" fmla="*/ 0 w 2002"/>
                      <a:gd name="T9" fmla="*/ 0 h 2521"/>
                      <a:gd name="T10" fmla="*/ 0 w 2002"/>
                      <a:gd name="T11" fmla="*/ 0 h 252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002"/>
                      <a:gd name="T19" fmla="*/ 0 h 2521"/>
                      <a:gd name="T20" fmla="*/ 2002 w 2002"/>
                      <a:gd name="T21" fmla="*/ 2521 h 2521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002" h="2521">
                        <a:moveTo>
                          <a:pt x="1941" y="0"/>
                        </a:moveTo>
                        <a:lnTo>
                          <a:pt x="0" y="2521"/>
                        </a:lnTo>
                        <a:lnTo>
                          <a:pt x="192" y="2450"/>
                        </a:lnTo>
                        <a:lnTo>
                          <a:pt x="2002" y="61"/>
                        </a:lnTo>
                        <a:lnTo>
                          <a:pt x="1941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046" name="Freeform 50"/>
                  <p:cNvSpPr>
                    <a:spLocks noChangeArrowheads="1"/>
                  </p:cNvSpPr>
                  <p:nvPr/>
                </p:nvSpPr>
                <p:spPr bwMode="auto">
                  <a:xfrm rot="-3180000">
                    <a:off x="5875" y="320"/>
                    <a:ext cx="292" cy="594"/>
                  </a:xfrm>
                  <a:custGeom>
                    <a:avLst/>
                    <a:gdLst>
                      <a:gd name="T0" fmla="*/ 0 w 3007"/>
                      <a:gd name="T1" fmla="*/ 0 h 3771"/>
                      <a:gd name="T2" fmla="*/ 0 w 3007"/>
                      <a:gd name="T3" fmla="*/ 0 h 3771"/>
                      <a:gd name="T4" fmla="*/ 0 w 3007"/>
                      <a:gd name="T5" fmla="*/ 0 h 3771"/>
                      <a:gd name="T6" fmla="*/ 0 w 3007"/>
                      <a:gd name="T7" fmla="*/ 0 h 3771"/>
                      <a:gd name="T8" fmla="*/ 0 w 3007"/>
                      <a:gd name="T9" fmla="*/ 0 h 3771"/>
                      <a:gd name="T10" fmla="*/ 0 w 3007"/>
                      <a:gd name="T11" fmla="*/ 0 h 3771"/>
                      <a:gd name="T12" fmla="*/ 0 w 3007"/>
                      <a:gd name="T13" fmla="*/ 0 h 3771"/>
                      <a:gd name="T14" fmla="*/ 0 w 3007"/>
                      <a:gd name="T15" fmla="*/ 0 h 3771"/>
                      <a:gd name="T16" fmla="*/ 0 w 3007"/>
                      <a:gd name="T17" fmla="*/ 0 h 3771"/>
                      <a:gd name="T18" fmla="*/ 0 w 3007"/>
                      <a:gd name="T19" fmla="*/ 0 h 3771"/>
                      <a:gd name="T20" fmla="*/ 0 w 3007"/>
                      <a:gd name="T21" fmla="*/ 0 h 3771"/>
                      <a:gd name="T22" fmla="*/ 0 w 3007"/>
                      <a:gd name="T23" fmla="*/ 0 h 3771"/>
                      <a:gd name="T24" fmla="*/ 0 w 3007"/>
                      <a:gd name="T25" fmla="*/ 0 h 3771"/>
                      <a:gd name="T26" fmla="*/ 0 w 3007"/>
                      <a:gd name="T27" fmla="*/ 0 h 3771"/>
                      <a:gd name="T28" fmla="*/ 0 w 3007"/>
                      <a:gd name="T29" fmla="*/ 0 h 3771"/>
                      <a:gd name="T30" fmla="*/ 0 w 3007"/>
                      <a:gd name="T31" fmla="*/ 0 h 3771"/>
                      <a:gd name="T32" fmla="*/ 0 w 3007"/>
                      <a:gd name="T33" fmla="*/ 0 h 3771"/>
                      <a:gd name="T34" fmla="*/ 0 w 3007"/>
                      <a:gd name="T35" fmla="*/ 0 h 3771"/>
                      <a:gd name="T36" fmla="*/ 0 w 3007"/>
                      <a:gd name="T37" fmla="*/ 0 h 3771"/>
                      <a:gd name="T38" fmla="*/ 0 w 3007"/>
                      <a:gd name="T39" fmla="*/ 0 h 3771"/>
                      <a:gd name="T40" fmla="*/ 0 w 3007"/>
                      <a:gd name="T41" fmla="*/ 0 h 3771"/>
                      <a:gd name="T42" fmla="*/ 0 w 3007"/>
                      <a:gd name="T43" fmla="*/ 0 h 3771"/>
                      <a:gd name="T44" fmla="*/ 0 w 3007"/>
                      <a:gd name="T45" fmla="*/ 0 h 3771"/>
                      <a:gd name="T46" fmla="*/ 0 w 3007"/>
                      <a:gd name="T47" fmla="*/ 0 h 3771"/>
                      <a:gd name="T48" fmla="*/ 0 w 3007"/>
                      <a:gd name="T49" fmla="*/ 0 h 3771"/>
                      <a:gd name="T50" fmla="*/ 0 w 3007"/>
                      <a:gd name="T51" fmla="*/ 0 h 3771"/>
                      <a:gd name="T52" fmla="*/ 0 w 3007"/>
                      <a:gd name="T53" fmla="*/ 0 h 3771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3007"/>
                      <a:gd name="T82" fmla="*/ 0 h 3771"/>
                      <a:gd name="T83" fmla="*/ 3007 w 3007"/>
                      <a:gd name="T84" fmla="*/ 3771 h 3771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3007" h="3771">
                        <a:moveTo>
                          <a:pt x="95" y="2844"/>
                        </a:moveTo>
                        <a:lnTo>
                          <a:pt x="394" y="2834"/>
                        </a:lnTo>
                        <a:lnTo>
                          <a:pt x="821" y="3009"/>
                        </a:lnTo>
                        <a:lnTo>
                          <a:pt x="681" y="2817"/>
                        </a:lnTo>
                        <a:lnTo>
                          <a:pt x="367" y="2703"/>
                        </a:lnTo>
                        <a:lnTo>
                          <a:pt x="637" y="2720"/>
                        </a:lnTo>
                        <a:lnTo>
                          <a:pt x="979" y="2870"/>
                        </a:lnTo>
                        <a:lnTo>
                          <a:pt x="2859" y="420"/>
                        </a:lnTo>
                        <a:lnTo>
                          <a:pt x="2578" y="148"/>
                        </a:lnTo>
                        <a:lnTo>
                          <a:pt x="2308" y="0"/>
                        </a:lnTo>
                        <a:lnTo>
                          <a:pt x="2692" y="78"/>
                        </a:lnTo>
                        <a:lnTo>
                          <a:pt x="3007" y="428"/>
                        </a:lnTo>
                        <a:lnTo>
                          <a:pt x="831" y="3273"/>
                        </a:lnTo>
                        <a:lnTo>
                          <a:pt x="481" y="3412"/>
                        </a:lnTo>
                        <a:lnTo>
                          <a:pt x="105" y="3771"/>
                        </a:lnTo>
                        <a:lnTo>
                          <a:pt x="0" y="3667"/>
                        </a:lnTo>
                        <a:lnTo>
                          <a:pt x="131" y="3631"/>
                        </a:lnTo>
                        <a:lnTo>
                          <a:pt x="376" y="3385"/>
                        </a:lnTo>
                        <a:lnTo>
                          <a:pt x="165" y="3273"/>
                        </a:lnTo>
                        <a:lnTo>
                          <a:pt x="165" y="3176"/>
                        </a:lnTo>
                        <a:lnTo>
                          <a:pt x="411" y="3298"/>
                        </a:lnTo>
                        <a:lnTo>
                          <a:pt x="411" y="3186"/>
                        </a:lnTo>
                        <a:lnTo>
                          <a:pt x="603" y="3220"/>
                        </a:lnTo>
                        <a:lnTo>
                          <a:pt x="428" y="3079"/>
                        </a:lnTo>
                        <a:lnTo>
                          <a:pt x="629" y="3062"/>
                        </a:lnTo>
                        <a:lnTo>
                          <a:pt x="95" y="284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047" name="Freeform 51"/>
                  <p:cNvSpPr>
                    <a:spLocks noChangeArrowheads="1"/>
                  </p:cNvSpPr>
                  <p:nvPr/>
                </p:nvSpPr>
                <p:spPr bwMode="auto">
                  <a:xfrm rot="-3180000">
                    <a:off x="6032" y="709"/>
                    <a:ext cx="64" cy="53"/>
                  </a:xfrm>
                  <a:custGeom>
                    <a:avLst/>
                    <a:gdLst>
                      <a:gd name="T0" fmla="*/ 0 w 673"/>
                      <a:gd name="T1" fmla="*/ 0 h 342"/>
                      <a:gd name="T2" fmla="*/ 0 w 673"/>
                      <a:gd name="T3" fmla="*/ 0 h 342"/>
                      <a:gd name="T4" fmla="*/ 0 w 673"/>
                      <a:gd name="T5" fmla="*/ 0 h 342"/>
                      <a:gd name="T6" fmla="*/ 0 w 673"/>
                      <a:gd name="T7" fmla="*/ 0 h 342"/>
                      <a:gd name="T8" fmla="*/ 0 w 673"/>
                      <a:gd name="T9" fmla="*/ 0 h 342"/>
                      <a:gd name="T10" fmla="*/ 0 w 673"/>
                      <a:gd name="T11" fmla="*/ 0 h 342"/>
                      <a:gd name="T12" fmla="*/ 0 w 673"/>
                      <a:gd name="T13" fmla="*/ 0 h 342"/>
                      <a:gd name="T14" fmla="*/ 0 w 673"/>
                      <a:gd name="T15" fmla="*/ 0 h 342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673"/>
                      <a:gd name="T25" fmla="*/ 0 h 342"/>
                      <a:gd name="T26" fmla="*/ 673 w 673"/>
                      <a:gd name="T27" fmla="*/ 342 h 342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673" h="342">
                        <a:moveTo>
                          <a:pt x="0" y="80"/>
                        </a:moveTo>
                        <a:lnTo>
                          <a:pt x="255" y="106"/>
                        </a:lnTo>
                        <a:lnTo>
                          <a:pt x="639" y="342"/>
                        </a:lnTo>
                        <a:lnTo>
                          <a:pt x="673" y="289"/>
                        </a:lnTo>
                        <a:lnTo>
                          <a:pt x="447" y="114"/>
                        </a:lnTo>
                        <a:lnTo>
                          <a:pt x="26" y="0"/>
                        </a:lnTo>
                        <a:lnTo>
                          <a:pt x="0" y="8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048" name="Freeform 52"/>
                  <p:cNvSpPr>
                    <a:spLocks noChangeArrowheads="1"/>
                  </p:cNvSpPr>
                  <p:nvPr/>
                </p:nvSpPr>
                <p:spPr bwMode="auto">
                  <a:xfrm rot="-3180000">
                    <a:off x="6014" y="672"/>
                    <a:ext cx="69" cy="62"/>
                  </a:xfrm>
                  <a:custGeom>
                    <a:avLst/>
                    <a:gdLst>
                      <a:gd name="T0" fmla="*/ 0 w 716"/>
                      <a:gd name="T1" fmla="*/ 0 h 403"/>
                      <a:gd name="T2" fmla="*/ 0 w 716"/>
                      <a:gd name="T3" fmla="*/ 0 h 403"/>
                      <a:gd name="T4" fmla="*/ 0 w 716"/>
                      <a:gd name="T5" fmla="*/ 0 h 403"/>
                      <a:gd name="T6" fmla="*/ 0 w 716"/>
                      <a:gd name="T7" fmla="*/ 0 h 403"/>
                      <a:gd name="T8" fmla="*/ 0 w 716"/>
                      <a:gd name="T9" fmla="*/ 0 h 403"/>
                      <a:gd name="T10" fmla="*/ 0 w 716"/>
                      <a:gd name="T11" fmla="*/ 0 h 403"/>
                      <a:gd name="T12" fmla="*/ 0 w 716"/>
                      <a:gd name="T13" fmla="*/ 0 h 403"/>
                      <a:gd name="T14" fmla="*/ 0 w 716"/>
                      <a:gd name="T15" fmla="*/ 0 h 403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716"/>
                      <a:gd name="T25" fmla="*/ 0 h 403"/>
                      <a:gd name="T26" fmla="*/ 716 w 716"/>
                      <a:gd name="T27" fmla="*/ 403 h 403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716" h="403">
                        <a:moveTo>
                          <a:pt x="0" y="78"/>
                        </a:moveTo>
                        <a:lnTo>
                          <a:pt x="340" y="148"/>
                        </a:lnTo>
                        <a:lnTo>
                          <a:pt x="638" y="403"/>
                        </a:lnTo>
                        <a:lnTo>
                          <a:pt x="716" y="296"/>
                        </a:lnTo>
                        <a:lnTo>
                          <a:pt x="420" y="114"/>
                        </a:lnTo>
                        <a:lnTo>
                          <a:pt x="70" y="0"/>
                        </a:lnTo>
                        <a:lnTo>
                          <a:pt x="0" y="7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049" name="Freeform 53"/>
                  <p:cNvSpPr>
                    <a:spLocks noChangeArrowheads="1"/>
                  </p:cNvSpPr>
                  <p:nvPr/>
                </p:nvSpPr>
                <p:spPr bwMode="auto">
                  <a:xfrm rot="-3180000">
                    <a:off x="5895" y="442"/>
                    <a:ext cx="69" cy="64"/>
                  </a:xfrm>
                  <a:custGeom>
                    <a:avLst/>
                    <a:gdLst>
                      <a:gd name="T0" fmla="*/ 0 w 717"/>
                      <a:gd name="T1" fmla="*/ 0 h 411"/>
                      <a:gd name="T2" fmla="*/ 0 w 717"/>
                      <a:gd name="T3" fmla="*/ 0 h 411"/>
                      <a:gd name="T4" fmla="*/ 0 w 717"/>
                      <a:gd name="T5" fmla="*/ 0 h 411"/>
                      <a:gd name="T6" fmla="*/ 0 w 717"/>
                      <a:gd name="T7" fmla="*/ 0 h 411"/>
                      <a:gd name="T8" fmla="*/ 0 w 717"/>
                      <a:gd name="T9" fmla="*/ 0 h 411"/>
                      <a:gd name="T10" fmla="*/ 0 w 717"/>
                      <a:gd name="T11" fmla="*/ 0 h 411"/>
                      <a:gd name="T12" fmla="*/ 0 w 717"/>
                      <a:gd name="T13" fmla="*/ 0 h 411"/>
                      <a:gd name="T14" fmla="*/ 0 w 717"/>
                      <a:gd name="T15" fmla="*/ 0 h 41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717"/>
                      <a:gd name="T25" fmla="*/ 0 h 411"/>
                      <a:gd name="T26" fmla="*/ 717 w 717"/>
                      <a:gd name="T27" fmla="*/ 411 h 411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717" h="411">
                        <a:moveTo>
                          <a:pt x="0" y="78"/>
                        </a:moveTo>
                        <a:lnTo>
                          <a:pt x="316" y="139"/>
                        </a:lnTo>
                        <a:lnTo>
                          <a:pt x="649" y="411"/>
                        </a:lnTo>
                        <a:lnTo>
                          <a:pt x="717" y="314"/>
                        </a:lnTo>
                        <a:lnTo>
                          <a:pt x="394" y="87"/>
                        </a:lnTo>
                        <a:lnTo>
                          <a:pt x="54" y="0"/>
                        </a:lnTo>
                        <a:lnTo>
                          <a:pt x="0" y="7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050" name="Freeform 54"/>
                  <p:cNvSpPr>
                    <a:spLocks noChangeArrowheads="1"/>
                  </p:cNvSpPr>
                  <p:nvPr/>
                </p:nvSpPr>
                <p:spPr bwMode="auto">
                  <a:xfrm rot="-3180000">
                    <a:off x="5879" y="417"/>
                    <a:ext cx="68" cy="60"/>
                  </a:xfrm>
                  <a:custGeom>
                    <a:avLst/>
                    <a:gdLst>
                      <a:gd name="T0" fmla="*/ 0 w 709"/>
                      <a:gd name="T1" fmla="*/ 0 h 386"/>
                      <a:gd name="T2" fmla="*/ 0 w 709"/>
                      <a:gd name="T3" fmla="*/ 0 h 386"/>
                      <a:gd name="T4" fmla="*/ 0 w 709"/>
                      <a:gd name="T5" fmla="*/ 0 h 386"/>
                      <a:gd name="T6" fmla="*/ 0 w 709"/>
                      <a:gd name="T7" fmla="*/ 0 h 386"/>
                      <a:gd name="T8" fmla="*/ 0 w 709"/>
                      <a:gd name="T9" fmla="*/ 0 h 386"/>
                      <a:gd name="T10" fmla="*/ 0 w 709"/>
                      <a:gd name="T11" fmla="*/ 0 h 386"/>
                      <a:gd name="T12" fmla="*/ 0 w 709"/>
                      <a:gd name="T13" fmla="*/ 0 h 386"/>
                      <a:gd name="T14" fmla="*/ 0 w 709"/>
                      <a:gd name="T15" fmla="*/ 0 h 38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709"/>
                      <a:gd name="T25" fmla="*/ 0 h 386"/>
                      <a:gd name="T26" fmla="*/ 709 w 709"/>
                      <a:gd name="T27" fmla="*/ 386 h 38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709" h="386">
                        <a:moveTo>
                          <a:pt x="0" y="88"/>
                        </a:moveTo>
                        <a:lnTo>
                          <a:pt x="272" y="131"/>
                        </a:lnTo>
                        <a:lnTo>
                          <a:pt x="665" y="386"/>
                        </a:lnTo>
                        <a:lnTo>
                          <a:pt x="709" y="308"/>
                        </a:lnTo>
                        <a:lnTo>
                          <a:pt x="306" y="53"/>
                        </a:lnTo>
                        <a:lnTo>
                          <a:pt x="43" y="0"/>
                        </a:lnTo>
                        <a:lnTo>
                          <a:pt x="0" y="8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</p:grpSp>
          </p:grpSp>
          <p:sp>
            <p:nvSpPr>
              <p:cNvPr id="1040" name="Line 55"/>
              <p:cNvSpPr>
                <a:spLocks noChangeShapeType="1"/>
              </p:cNvSpPr>
              <p:nvPr/>
            </p:nvSpPr>
            <p:spPr bwMode="auto">
              <a:xfrm>
                <a:off x="5839" y="397"/>
                <a:ext cx="18" cy="37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689265" y="6583680"/>
            <a:ext cx="5960584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9pPr>
          </a:lstStyle>
          <a:p>
            <a:pPr>
              <a:buClrTx/>
              <a:buFontTx/>
              <a:buNone/>
            </a:pPr>
            <a:r>
              <a:rPr kumimoji="0" lang="en-US" altLang="ja-JP" sz="1000" dirty="0">
                <a:solidFill>
                  <a:schemeClr val="bg1">
                    <a:lumMod val="50000"/>
                  </a:schemeClr>
                </a:solidFill>
              </a:rPr>
              <a:t>CSC.T341 Computer Logic Design, Department of Computer Science</a:t>
            </a:r>
            <a:r>
              <a:rPr kumimoji="0" lang="en-US" altLang="ja-JP" sz="100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kumimoji="0" lang="ja-JP" altLang="en-US" sz="10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kumimoji="0" lang="en-US" altLang="ja-JP" sz="1000">
                <a:solidFill>
                  <a:schemeClr val="bg1">
                    <a:lumMod val="50000"/>
                  </a:schemeClr>
                </a:solidFill>
              </a:rPr>
              <a:t>Institute of Science Tokyo</a:t>
            </a:r>
            <a:endParaRPr kumimoji="0" lang="ja-JP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800">
          <a:solidFill>
            <a:srgbClr val="000000"/>
          </a:solidFill>
          <a:latin typeface="+mj-lt"/>
          <a:ea typeface="+mj-ea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800">
          <a:solidFill>
            <a:srgbClr val="000000"/>
          </a:solidFill>
          <a:latin typeface="Comic Sans MS" pitchFamily="64" charset="0"/>
          <a:ea typeface="ＭＳ Ｐゴシック" pitchFamily="48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800">
          <a:solidFill>
            <a:srgbClr val="000000"/>
          </a:solidFill>
          <a:latin typeface="Comic Sans MS" pitchFamily="64" charset="0"/>
          <a:ea typeface="ＭＳ Ｐゴシック" pitchFamily="48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800">
          <a:solidFill>
            <a:srgbClr val="000000"/>
          </a:solidFill>
          <a:latin typeface="Comic Sans MS" pitchFamily="64" charset="0"/>
          <a:ea typeface="ＭＳ Ｐゴシック" pitchFamily="48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800">
          <a:solidFill>
            <a:srgbClr val="000000"/>
          </a:solidFill>
          <a:latin typeface="Comic Sans MS" pitchFamily="64" charset="0"/>
          <a:ea typeface="ＭＳ Ｐゴシック" pitchFamily="48" charset="-128"/>
          <a:cs typeface="ＭＳ Ｐゴシック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Comic Sans MS" pitchFamily="64" charset="0"/>
          <a:ea typeface="ＭＳ Ｐゴシック" pitchFamily="48" charset="-128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Comic Sans MS" pitchFamily="64" charset="0"/>
          <a:ea typeface="ＭＳ Ｐゴシック" pitchFamily="48" charset="-128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Comic Sans MS" pitchFamily="64" charset="0"/>
          <a:ea typeface="ＭＳ Ｐゴシック" pitchFamily="48" charset="-128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Comic Sans MS" pitchFamily="64" charset="0"/>
          <a:ea typeface="ＭＳ Ｐゴシック" pitchFamily="48" charset="-128"/>
        </a:defRPr>
      </a:lvl9pPr>
    </p:titleStyle>
    <p:bodyStyle>
      <a:lvl1pPr marL="342900" indent="-3429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400">
          <a:solidFill>
            <a:srgbClr val="000000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2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reeform 1"/>
          <p:cNvSpPr>
            <a:spLocks noChangeArrowheads="1"/>
          </p:cNvSpPr>
          <p:nvPr/>
        </p:nvSpPr>
        <p:spPr bwMode="auto">
          <a:xfrm>
            <a:off x="74613" y="188913"/>
            <a:ext cx="9637712" cy="6604000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985"/>
              <a:gd name="T19" fmla="*/ 0 h 3619"/>
              <a:gd name="T20" fmla="*/ 3985 w 3985"/>
              <a:gd name="T21" fmla="*/ 3619 h 36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gradFill rotWithShape="0">
            <a:gsLst>
              <a:gs pos="0">
                <a:srgbClr val="00B200"/>
              </a:gs>
              <a:gs pos="100000">
                <a:srgbClr val="C9EFC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4755" name="Group 2"/>
          <p:cNvGrpSpPr>
            <a:grpSpLocks/>
          </p:cNvGrpSpPr>
          <p:nvPr/>
        </p:nvGrpSpPr>
        <p:grpSpPr bwMode="auto">
          <a:xfrm>
            <a:off x="271463" y="188913"/>
            <a:ext cx="3571875" cy="1509712"/>
            <a:chOff x="171" y="119"/>
            <a:chExt cx="2250" cy="951"/>
          </a:xfrm>
        </p:grpSpPr>
        <p:sp>
          <p:nvSpPr>
            <p:cNvPr id="74772" name="Freeform 3"/>
            <p:cNvSpPr>
              <a:spLocks noChangeArrowheads="1"/>
            </p:cNvSpPr>
            <p:nvPr/>
          </p:nvSpPr>
          <p:spPr bwMode="auto">
            <a:xfrm>
              <a:off x="222" y="144"/>
              <a:ext cx="2121" cy="861"/>
            </a:xfrm>
            <a:custGeom>
              <a:avLst/>
              <a:gdLst>
                <a:gd name="T0" fmla="*/ 2147483647 w 794"/>
                <a:gd name="T1" fmla="*/ 2147483647 h 414"/>
                <a:gd name="T2" fmla="*/ 2147483647 w 794"/>
                <a:gd name="T3" fmla="*/ 2147483647 h 414"/>
                <a:gd name="T4" fmla="*/ 2147483647 w 794"/>
                <a:gd name="T5" fmla="*/ 2147483647 h 414"/>
                <a:gd name="T6" fmla="*/ 2147483647 w 794"/>
                <a:gd name="T7" fmla="*/ 0 h 414"/>
                <a:gd name="T8" fmla="*/ 2147483647 w 794"/>
                <a:gd name="T9" fmla="*/ 2147483647 h 414"/>
                <a:gd name="T10" fmla="*/ 0 w 794"/>
                <a:gd name="T11" fmla="*/ 2147483647 h 414"/>
                <a:gd name="T12" fmla="*/ 2147483647 w 794"/>
                <a:gd name="T13" fmla="*/ 2147483647 h 414"/>
                <a:gd name="T14" fmla="*/ 2147483647 w 794"/>
                <a:gd name="T15" fmla="*/ 2147483647 h 414"/>
                <a:gd name="T16" fmla="*/ 2147483647 w 794"/>
                <a:gd name="T17" fmla="*/ 2147483647 h 414"/>
                <a:gd name="T18" fmla="*/ 2147483647 w 794"/>
                <a:gd name="T19" fmla="*/ 2147483647 h 414"/>
                <a:gd name="T20" fmla="*/ 2147483647 w 794"/>
                <a:gd name="T21" fmla="*/ 2147483647 h 414"/>
                <a:gd name="T22" fmla="*/ 2147483647 w 794"/>
                <a:gd name="T23" fmla="*/ 2147483647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94"/>
                <a:gd name="T37" fmla="*/ 0 h 414"/>
                <a:gd name="T38" fmla="*/ 794 w 794"/>
                <a:gd name="T39" fmla="*/ 414 h 4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773" name="Freeform 4"/>
            <p:cNvSpPr>
              <a:spLocks noChangeArrowheads="1"/>
            </p:cNvSpPr>
            <p:nvPr/>
          </p:nvSpPr>
          <p:spPr bwMode="auto">
            <a:xfrm>
              <a:off x="212" y="215"/>
              <a:ext cx="2116" cy="855"/>
            </a:xfrm>
            <a:custGeom>
              <a:avLst/>
              <a:gdLst>
                <a:gd name="T0" fmla="*/ 81816713 w 1586"/>
                <a:gd name="T1" fmla="*/ 0 h 821"/>
                <a:gd name="T2" fmla="*/ 794665210 w 1586"/>
                <a:gd name="T3" fmla="*/ 775550 h 821"/>
                <a:gd name="T4" fmla="*/ 852532588 w 1586"/>
                <a:gd name="T5" fmla="*/ 953437 h 821"/>
                <a:gd name="T6" fmla="*/ 946989914 w 1586"/>
                <a:gd name="T7" fmla="*/ 1183410 h 821"/>
                <a:gd name="T8" fmla="*/ 934462167 w 1586"/>
                <a:gd name="T9" fmla="*/ 1226888 h 821"/>
                <a:gd name="T10" fmla="*/ 805864552 w 1586"/>
                <a:gd name="T11" fmla="*/ 1175927 h 821"/>
                <a:gd name="T12" fmla="*/ 683514744 w 1586"/>
                <a:gd name="T13" fmla="*/ 1212029 h 821"/>
                <a:gd name="T14" fmla="*/ 24716534 w 1586"/>
                <a:gd name="T15" fmla="*/ 446544 h 821"/>
                <a:gd name="T16" fmla="*/ 0 w 1586"/>
                <a:gd name="T17" fmla="*/ 224232 h 821"/>
                <a:gd name="T18" fmla="*/ 27406948 w 1586"/>
                <a:gd name="T19" fmla="*/ 47270 h 821"/>
                <a:gd name="T20" fmla="*/ 81816713 w 1586"/>
                <a:gd name="T21" fmla="*/ 0 h 821"/>
                <a:gd name="T22" fmla="*/ 81816713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586"/>
                <a:gd name="T37" fmla="*/ 0 h 821"/>
                <a:gd name="T38" fmla="*/ 1586 w 1586"/>
                <a:gd name="T39" fmla="*/ 821 h 8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774" name="Freeform 5"/>
            <p:cNvSpPr>
              <a:spLocks noChangeArrowheads="1"/>
            </p:cNvSpPr>
            <p:nvPr/>
          </p:nvSpPr>
          <p:spPr bwMode="auto">
            <a:xfrm>
              <a:off x="502" y="286"/>
              <a:ext cx="1403" cy="780"/>
            </a:xfrm>
            <a:custGeom>
              <a:avLst/>
              <a:gdLst>
                <a:gd name="T0" fmla="*/ 0 w 1049"/>
                <a:gd name="T1" fmla="*/ 545112 h 747"/>
                <a:gd name="T2" fmla="*/ 607793515 w 1049"/>
                <a:gd name="T3" fmla="*/ 1254066 h 747"/>
                <a:gd name="T4" fmla="*/ 619098783 w 1049"/>
                <a:gd name="T5" fmla="*/ 896570 h 747"/>
                <a:gd name="T6" fmla="*/ 691600655 w 1049"/>
                <a:gd name="T7" fmla="*/ 708732 h 747"/>
                <a:gd name="T8" fmla="*/ 51416368 w 1049"/>
                <a:gd name="T9" fmla="*/ 0 h 747"/>
                <a:gd name="T10" fmla="*/ 0 w 1049"/>
                <a:gd name="T11" fmla="*/ 212373 h 747"/>
                <a:gd name="T12" fmla="*/ 0 w 1049"/>
                <a:gd name="T13" fmla="*/ 545112 h 747"/>
                <a:gd name="T14" fmla="*/ 0 w 1049"/>
                <a:gd name="T15" fmla="*/ 54511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49"/>
                <a:gd name="T25" fmla="*/ 0 h 747"/>
                <a:gd name="T26" fmla="*/ 1049 w 1049"/>
                <a:gd name="T27" fmla="*/ 747 h 7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74775" name="Group 6"/>
            <p:cNvGrpSpPr>
              <a:grpSpLocks/>
            </p:cNvGrpSpPr>
            <p:nvPr/>
          </p:nvGrpSpPr>
          <p:grpSpPr bwMode="auto">
            <a:xfrm>
              <a:off x="171" y="119"/>
              <a:ext cx="2250" cy="918"/>
              <a:chOff x="171" y="119"/>
              <a:chExt cx="2250" cy="918"/>
            </a:xfrm>
          </p:grpSpPr>
          <p:sp>
            <p:nvSpPr>
              <p:cNvPr id="74776" name="Freeform 7"/>
              <p:cNvSpPr>
                <a:spLocks noChangeArrowheads="1"/>
              </p:cNvSpPr>
              <p:nvPr/>
            </p:nvSpPr>
            <p:spPr bwMode="auto">
              <a:xfrm>
                <a:off x="1947" y="787"/>
                <a:ext cx="199" cy="181"/>
              </a:xfrm>
              <a:custGeom>
                <a:avLst/>
                <a:gdLst>
                  <a:gd name="T0" fmla="*/ 61690752 w 150"/>
                  <a:gd name="T1" fmla="*/ 0 h 173"/>
                  <a:gd name="T2" fmla="*/ 22707391 w 150"/>
                  <a:gd name="T3" fmla="*/ 136002 h 173"/>
                  <a:gd name="T4" fmla="*/ 0 w 150"/>
                  <a:gd name="T5" fmla="*/ 354789 h 173"/>
                  <a:gd name="T6" fmla="*/ 44887336 w 150"/>
                  <a:gd name="T7" fmla="*/ 327904 h 173"/>
                  <a:gd name="T8" fmla="*/ 57823544 w 150"/>
                  <a:gd name="T9" fmla="*/ 173239 h 173"/>
                  <a:gd name="T10" fmla="*/ 84373708 w 150"/>
                  <a:gd name="T11" fmla="*/ 55014 h 173"/>
                  <a:gd name="T12" fmla="*/ 61690752 w 150"/>
                  <a:gd name="T13" fmla="*/ 0 h 173"/>
                  <a:gd name="T14" fmla="*/ 61690752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0"/>
                  <a:gd name="T25" fmla="*/ 0 h 173"/>
                  <a:gd name="T26" fmla="*/ 150 w 150"/>
                  <a:gd name="T27" fmla="*/ 173 h 17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4777" name="Freeform 8"/>
              <p:cNvSpPr>
                <a:spLocks noChangeArrowheads="1"/>
              </p:cNvSpPr>
              <p:nvPr/>
            </p:nvSpPr>
            <p:spPr bwMode="auto">
              <a:xfrm>
                <a:off x="171" y="119"/>
                <a:ext cx="2250" cy="918"/>
              </a:xfrm>
              <a:custGeom>
                <a:avLst/>
                <a:gdLst>
                  <a:gd name="T0" fmla="*/ 98349949 w 1684"/>
                  <a:gd name="T1" fmla="*/ 0 h 880"/>
                  <a:gd name="T2" fmla="*/ 39763430 w 1684"/>
                  <a:gd name="T3" fmla="*/ 82581 h 880"/>
                  <a:gd name="T4" fmla="*/ 0 w 1684"/>
                  <a:gd name="T5" fmla="*/ 330166 h 880"/>
                  <a:gd name="T6" fmla="*/ 42413351 w 1684"/>
                  <a:gd name="T7" fmla="*/ 569378 h 880"/>
                  <a:gd name="T8" fmla="*/ 745479887 w 1684"/>
                  <a:gd name="T9" fmla="*/ 1375460 h 880"/>
                  <a:gd name="T10" fmla="*/ 896934469 w 1684"/>
                  <a:gd name="T11" fmla="*/ 1325278 h 880"/>
                  <a:gd name="T12" fmla="*/ 1019662568 w 1684"/>
                  <a:gd name="T13" fmla="*/ 1396208 h 880"/>
                  <a:gd name="T14" fmla="*/ 1062245714 w 1684"/>
                  <a:gd name="T15" fmla="*/ 1283500 h 880"/>
                  <a:gd name="T16" fmla="*/ 947332830 w 1684"/>
                  <a:gd name="T17" fmla="*/ 1053124 h 880"/>
                  <a:gd name="T18" fmla="*/ 900642101 w 1684"/>
                  <a:gd name="T19" fmla="*/ 813188 h 880"/>
                  <a:gd name="T20" fmla="*/ 863792924 w 1684"/>
                  <a:gd name="T21" fmla="*/ 836251 h 880"/>
                  <a:gd name="T22" fmla="*/ 907574188 w 1684"/>
                  <a:gd name="T23" fmla="*/ 1053124 h 880"/>
                  <a:gd name="T24" fmla="*/ 995352296 w 1684"/>
                  <a:gd name="T25" fmla="*/ 1284389 h 880"/>
                  <a:gd name="T26" fmla="*/ 891373310 w 1684"/>
                  <a:gd name="T27" fmla="*/ 1248907 h 880"/>
                  <a:gd name="T28" fmla="*/ 768771786 w 1684"/>
                  <a:gd name="T29" fmla="*/ 1290129 h 880"/>
                  <a:gd name="T30" fmla="*/ 791462030 w 1684"/>
                  <a:gd name="T31" fmla="*/ 1030599 h 880"/>
                  <a:gd name="T32" fmla="*/ 844029484 w 1684"/>
                  <a:gd name="T33" fmla="*/ 853742 h 880"/>
                  <a:gd name="T34" fmla="*/ 782490314 w 1684"/>
                  <a:gd name="T35" fmla="*/ 875777 h 880"/>
                  <a:gd name="T36" fmla="*/ 734781793 w 1684"/>
                  <a:gd name="T37" fmla="*/ 1044847 h 880"/>
                  <a:gd name="T38" fmla="*/ 718567621 w 1684"/>
                  <a:gd name="T39" fmla="*/ 1255435 h 880"/>
                  <a:gd name="T40" fmla="*/ 67570808 w 1684"/>
                  <a:gd name="T41" fmla="*/ 491739 h 880"/>
                  <a:gd name="T42" fmla="*/ 50309877 w 1684"/>
                  <a:gd name="T43" fmla="*/ 340602 h 880"/>
                  <a:gd name="T44" fmla="*/ 64936166 w 1684"/>
                  <a:gd name="T45" fmla="*/ 151679 h 880"/>
                  <a:gd name="T46" fmla="*/ 136656822 w 1684"/>
                  <a:gd name="T47" fmla="*/ 0 h 880"/>
                  <a:gd name="T48" fmla="*/ 98349949 w 1684"/>
                  <a:gd name="T49" fmla="*/ 0 h 880"/>
                  <a:gd name="T50" fmla="*/ 98349949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684"/>
                  <a:gd name="T79" fmla="*/ 0 h 880"/>
                  <a:gd name="T80" fmla="*/ 1684 w 1684"/>
                  <a:gd name="T81" fmla="*/ 880 h 88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4778" name="Freeform 9"/>
              <p:cNvSpPr>
                <a:spLocks noChangeArrowheads="1"/>
              </p:cNvSpPr>
              <p:nvPr/>
            </p:nvSpPr>
            <p:spPr bwMode="auto">
              <a:xfrm>
                <a:off x="361" y="128"/>
                <a:ext cx="1588" cy="520"/>
              </a:xfrm>
              <a:custGeom>
                <a:avLst/>
                <a:gdLst>
                  <a:gd name="T0" fmla="*/ 62687042 w 1190"/>
                  <a:gd name="T1" fmla="*/ 0 h 500"/>
                  <a:gd name="T2" fmla="*/ 745086026 w 1190"/>
                  <a:gd name="T3" fmla="*/ 757744 h 500"/>
                  <a:gd name="T4" fmla="*/ 673247922 w 1190"/>
                  <a:gd name="T5" fmla="*/ 773129 h 500"/>
                  <a:gd name="T6" fmla="*/ 0 w 1190"/>
                  <a:gd name="T7" fmla="*/ 41700 h 500"/>
                  <a:gd name="T8" fmla="*/ 62687042 w 1190"/>
                  <a:gd name="T9" fmla="*/ 0 h 500"/>
                  <a:gd name="T10" fmla="*/ 626870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90"/>
                  <a:gd name="T19" fmla="*/ 0 h 500"/>
                  <a:gd name="T20" fmla="*/ 1190 w 1190"/>
                  <a:gd name="T21" fmla="*/ 500 h 5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4779" name="Freeform 10"/>
              <p:cNvSpPr>
                <a:spLocks noChangeArrowheads="1"/>
              </p:cNvSpPr>
              <p:nvPr/>
            </p:nvSpPr>
            <p:spPr bwMode="auto">
              <a:xfrm>
                <a:off x="441" y="207"/>
                <a:ext cx="213" cy="347"/>
              </a:xfrm>
              <a:custGeom>
                <a:avLst/>
                <a:gdLst>
                  <a:gd name="T0" fmla="*/ 75700388 w 160"/>
                  <a:gd name="T1" fmla="*/ 0 h 335"/>
                  <a:gd name="T2" fmla="*/ 12395918 w 160"/>
                  <a:gd name="T3" fmla="*/ 144136 h 335"/>
                  <a:gd name="T4" fmla="*/ 0 w 160"/>
                  <a:gd name="T5" fmla="*/ 310514 h 335"/>
                  <a:gd name="T6" fmla="*/ 21722800 w 160"/>
                  <a:gd name="T7" fmla="*/ 424425 h 335"/>
                  <a:gd name="T8" fmla="*/ 61037954 w 160"/>
                  <a:gd name="T9" fmla="*/ 452562 h 335"/>
                  <a:gd name="T10" fmla="*/ 49556790 w 160"/>
                  <a:gd name="T11" fmla="*/ 207303 h 335"/>
                  <a:gd name="T12" fmla="*/ 104130672 w 160"/>
                  <a:gd name="T13" fmla="*/ 23603 h 335"/>
                  <a:gd name="T14" fmla="*/ 75700388 w 160"/>
                  <a:gd name="T15" fmla="*/ 0 h 335"/>
                  <a:gd name="T16" fmla="*/ 7570038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0"/>
                  <a:gd name="T28" fmla="*/ 0 h 335"/>
                  <a:gd name="T29" fmla="*/ 160 w 160"/>
                  <a:gd name="T30" fmla="*/ 335 h 3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4780" name="Freeform 11"/>
              <p:cNvSpPr>
                <a:spLocks noChangeArrowheads="1"/>
              </p:cNvSpPr>
              <p:nvPr/>
            </p:nvSpPr>
            <p:spPr bwMode="auto">
              <a:xfrm>
                <a:off x="853" y="449"/>
                <a:ext cx="651" cy="308"/>
              </a:xfrm>
              <a:custGeom>
                <a:avLst/>
                <a:gdLst>
                  <a:gd name="T0" fmla="*/ 8113185 w 489"/>
                  <a:gd name="T1" fmla="*/ 56084 h 296"/>
                  <a:gd name="T2" fmla="*/ 90424399 w 489"/>
                  <a:gd name="T3" fmla="*/ 108245 h 296"/>
                  <a:gd name="T4" fmla="*/ 183481352 w 489"/>
                  <a:gd name="T5" fmla="*/ 223811 h 296"/>
                  <a:gd name="T6" fmla="*/ 249188588 w 489"/>
                  <a:gd name="T7" fmla="*/ 396920 h 296"/>
                  <a:gd name="T8" fmla="*/ 184591951 w 489"/>
                  <a:gd name="T9" fmla="*/ 375323 h 296"/>
                  <a:gd name="T10" fmla="*/ 78490782 w 489"/>
                  <a:gd name="T11" fmla="*/ 238510 h 296"/>
                  <a:gd name="T12" fmla="*/ 28245687 w 489"/>
                  <a:gd name="T13" fmla="*/ 130479 h 296"/>
                  <a:gd name="T14" fmla="*/ 60414351 w 489"/>
                  <a:gd name="T15" fmla="*/ 265886 h 296"/>
                  <a:gd name="T16" fmla="*/ 153981839 w 489"/>
                  <a:gd name="T17" fmla="*/ 440015 h 296"/>
                  <a:gd name="T18" fmla="*/ 263746024 w 489"/>
                  <a:gd name="T19" fmla="*/ 484128 h 296"/>
                  <a:gd name="T20" fmla="*/ 276825542 w 489"/>
                  <a:gd name="T21" fmla="*/ 365400 h 296"/>
                  <a:gd name="T22" fmla="*/ 223117474 w 489"/>
                  <a:gd name="T23" fmla="*/ 196490 h 296"/>
                  <a:gd name="T24" fmla="*/ 96142321 w 489"/>
                  <a:gd name="T25" fmla="*/ 28300 h 296"/>
                  <a:gd name="T26" fmla="*/ 0 w 489"/>
                  <a:gd name="T27" fmla="*/ 0 h 296"/>
                  <a:gd name="T28" fmla="*/ 8113185 w 489"/>
                  <a:gd name="T29" fmla="*/ 56084 h 296"/>
                  <a:gd name="T30" fmla="*/ 8113185 w 489"/>
                  <a:gd name="T31" fmla="*/ 5608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89"/>
                  <a:gd name="T49" fmla="*/ 0 h 296"/>
                  <a:gd name="T50" fmla="*/ 489 w 489"/>
                  <a:gd name="T51" fmla="*/ 296 h 29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grpSp>
        <p:nvGrpSpPr>
          <p:cNvPr id="74756" name="Group 12"/>
          <p:cNvGrpSpPr>
            <a:grpSpLocks/>
          </p:cNvGrpSpPr>
          <p:nvPr/>
        </p:nvGrpSpPr>
        <p:grpSpPr bwMode="auto">
          <a:xfrm>
            <a:off x="8645525" y="4308475"/>
            <a:ext cx="1012825" cy="1179513"/>
            <a:chOff x="5446" y="2714"/>
            <a:chExt cx="638" cy="743"/>
          </a:xfrm>
        </p:grpSpPr>
        <p:sp>
          <p:nvSpPr>
            <p:cNvPr id="74763" name="Freeform 13"/>
            <p:cNvSpPr>
              <a:spLocks noChangeArrowheads="1"/>
            </p:cNvSpPr>
            <p:nvPr/>
          </p:nvSpPr>
          <p:spPr bwMode="auto">
            <a:xfrm rot="7320000">
              <a:off x="5456" y="2924"/>
              <a:ext cx="628" cy="316"/>
            </a:xfrm>
            <a:custGeom>
              <a:avLst/>
              <a:gdLst>
                <a:gd name="T0" fmla="*/ 2 w 794"/>
                <a:gd name="T1" fmla="*/ 1 h 414"/>
                <a:gd name="T2" fmla="*/ 2 w 794"/>
                <a:gd name="T3" fmla="*/ 1 h 414"/>
                <a:gd name="T4" fmla="*/ 2 w 794"/>
                <a:gd name="T5" fmla="*/ 1 h 414"/>
                <a:gd name="T6" fmla="*/ 2 w 794"/>
                <a:gd name="T7" fmla="*/ 0 h 414"/>
                <a:gd name="T8" fmla="*/ 2 w 794"/>
                <a:gd name="T9" fmla="*/ 1 h 414"/>
                <a:gd name="T10" fmla="*/ 0 w 794"/>
                <a:gd name="T11" fmla="*/ 1 h 414"/>
                <a:gd name="T12" fmla="*/ 2 w 794"/>
                <a:gd name="T13" fmla="*/ 1 h 414"/>
                <a:gd name="T14" fmla="*/ 2 w 794"/>
                <a:gd name="T15" fmla="*/ 1 h 414"/>
                <a:gd name="T16" fmla="*/ 2 w 794"/>
                <a:gd name="T17" fmla="*/ 1 h 414"/>
                <a:gd name="T18" fmla="*/ 2 w 794"/>
                <a:gd name="T19" fmla="*/ 1 h 414"/>
                <a:gd name="T20" fmla="*/ 2 w 794"/>
                <a:gd name="T21" fmla="*/ 1 h 414"/>
                <a:gd name="T22" fmla="*/ 2 w 794"/>
                <a:gd name="T23" fmla="*/ 1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94"/>
                <a:gd name="T37" fmla="*/ 0 h 414"/>
                <a:gd name="T38" fmla="*/ 794 w 794"/>
                <a:gd name="T39" fmla="*/ 414 h 4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764" name="Freeform 14"/>
            <p:cNvSpPr>
              <a:spLocks noChangeArrowheads="1"/>
            </p:cNvSpPr>
            <p:nvPr/>
          </p:nvSpPr>
          <p:spPr bwMode="auto">
            <a:xfrm rot="7320000">
              <a:off x="5439" y="2909"/>
              <a:ext cx="626" cy="315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586"/>
                <a:gd name="T37" fmla="*/ 0 h 821"/>
                <a:gd name="T38" fmla="*/ 1586 w 1586"/>
                <a:gd name="T39" fmla="*/ 821 h 8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703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765" name="Freeform 15"/>
            <p:cNvSpPr>
              <a:spLocks noChangeArrowheads="1"/>
            </p:cNvSpPr>
            <p:nvPr/>
          </p:nvSpPr>
          <p:spPr bwMode="auto">
            <a:xfrm rot="7320000">
              <a:off x="5545" y="2903"/>
              <a:ext cx="415" cy="288"/>
            </a:xfrm>
            <a:custGeom>
              <a:avLst/>
              <a:gdLst>
                <a:gd name="T0" fmla="*/ 0 w 1049"/>
                <a:gd name="T1" fmla="*/ 0 h 747"/>
                <a:gd name="T2" fmla="*/ 0 w 1049"/>
                <a:gd name="T3" fmla="*/ 0 h 747"/>
                <a:gd name="T4" fmla="*/ 0 w 1049"/>
                <a:gd name="T5" fmla="*/ 0 h 747"/>
                <a:gd name="T6" fmla="*/ 0 w 1049"/>
                <a:gd name="T7" fmla="*/ 0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0 h 747"/>
                <a:gd name="T14" fmla="*/ 0 w 1049"/>
                <a:gd name="T15" fmla="*/ 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49"/>
                <a:gd name="T25" fmla="*/ 0 h 747"/>
                <a:gd name="T26" fmla="*/ 1049 w 1049"/>
                <a:gd name="T27" fmla="*/ 747 h 7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74766" name="Group 16"/>
            <p:cNvGrpSpPr>
              <a:grpSpLocks/>
            </p:cNvGrpSpPr>
            <p:nvPr/>
          </p:nvGrpSpPr>
          <p:grpSpPr bwMode="auto">
            <a:xfrm>
              <a:off x="5446" y="2714"/>
              <a:ext cx="638" cy="743"/>
              <a:chOff x="5446" y="2714"/>
              <a:chExt cx="638" cy="743"/>
            </a:xfrm>
          </p:grpSpPr>
          <p:sp>
            <p:nvSpPr>
              <p:cNvPr id="74767" name="Freeform 17"/>
              <p:cNvSpPr>
                <a:spLocks noChangeArrowheads="1"/>
              </p:cNvSpPr>
              <p:nvPr/>
            </p:nvSpPr>
            <p:spPr bwMode="auto">
              <a:xfrm rot="7320000">
                <a:off x="5515" y="3188"/>
                <a:ext cx="58" cy="65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0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0"/>
                  <a:gd name="T25" fmla="*/ 0 h 173"/>
                  <a:gd name="T26" fmla="*/ 150 w 150"/>
                  <a:gd name="T27" fmla="*/ 173 h 17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4768" name="Freeform 18"/>
              <p:cNvSpPr>
                <a:spLocks noChangeArrowheads="1"/>
              </p:cNvSpPr>
              <p:nvPr/>
            </p:nvSpPr>
            <p:spPr bwMode="auto">
              <a:xfrm rot="7320000">
                <a:off x="5434" y="2917"/>
                <a:ext cx="666" cy="336"/>
              </a:xfrm>
              <a:custGeom>
                <a:avLst/>
                <a:gdLst>
                  <a:gd name="T0" fmla="*/ 0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0 h 880"/>
                  <a:gd name="T8" fmla="*/ 0 w 1684"/>
                  <a:gd name="T9" fmla="*/ 0 h 880"/>
                  <a:gd name="T10" fmla="*/ 0 w 1684"/>
                  <a:gd name="T11" fmla="*/ 0 h 880"/>
                  <a:gd name="T12" fmla="*/ 0 w 1684"/>
                  <a:gd name="T13" fmla="*/ 0 h 880"/>
                  <a:gd name="T14" fmla="*/ 0 w 1684"/>
                  <a:gd name="T15" fmla="*/ 0 h 880"/>
                  <a:gd name="T16" fmla="*/ 0 w 1684"/>
                  <a:gd name="T17" fmla="*/ 0 h 880"/>
                  <a:gd name="T18" fmla="*/ 0 w 1684"/>
                  <a:gd name="T19" fmla="*/ 0 h 880"/>
                  <a:gd name="T20" fmla="*/ 0 w 1684"/>
                  <a:gd name="T21" fmla="*/ 0 h 880"/>
                  <a:gd name="T22" fmla="*/ 0 w 1684"/>
                  <a:gd name="T23" fmla="*/ 0 h 880"/>
                  <a:gd name="T24" fmla="*/ 0 w 1684"/>
                  <a:gd name="T25" fmla="*/ 0 h 880"/>
                  <a:gd name="T26" fmla="*/ 0 w 1684"/>
                  <a:gd name="T27" fmla="*/ 0 h 880"/>
                  <a:gd name="T28" fmla="*/ 0 w 1684"/>
                  <a:gd name="T29" fmla="*/ 0 h 880"/>
                  <a:gd name="T30" fmla="*/ 0 w 1684"/>
                  <a:gd name="T31" fmla="*/ 0 h 880"/>
                  <a:gd name="T32" fmla="*/ 0 w 1684"/>
                  <a:gd name="T33" fmla="*/ 0 h 880"/>
                  <a:gd name="T34" fmla="*/ 0 w 1684"/>
                  <a:gd name="T35" fmla="*/ 0 h 880"/>
                  <a:gd name="T36" fmla="*/ 0 w 1684"/>
                  <a:gd name="T37" fmla="*/ 0 h 880"/>
                  <a:gd name="T38" fmla="*/ 0 w 1684"/>
                  <a:gd name="T39" fmla="*/ 0 h 880"/>
                  <a:gd name="T40" fmla="*/ 0 w 1684"/>
                  <a:gd name="T41" fmla="*/ 0 h 880"/>
                  <a:gd name="T42" fmla="*/ 0 w 1684"/>
                  <a:gd name="T43" fmla="*/ 0 h 880"/>
                  <a:gd name="T44" fmla="*/ 0 w 1684"/>
                  <a:gd name="T45" fmla="*/ 0 h 880"/>
                  <a:gd name="T46" fmla="*/ 0 w 1684"/>
                  <a:gd name="T47" fmla="*/ 0 h 880"/>
                  <a:gd name="T48" fmla="*/ 0 w 1684"/>
                  <a:gd name="T49" fmla="*/ 0 h 880"/>
                  <a:gd name="T50" fmla="*/ 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684"/>
                  <a:gd name="T79" fmla="*/ 0 h 880"/>
                  <a:gd name="T80" fmla="*/ 1684 w 1684"/>
                  <a:gd name="T81" fmla="*/ 880 h 88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4769" name="Freeform 19"/>
              <p:cNvSpPr>
                <a:spLocks noChangeArrowheads="1"/>
              </p:cNvSpPr>
              <p:nvPr/>
            </p:nvSpPr>
            <p:spPr bwMode="auto">
              <a:xfrm rot="7320000">
                <a:off x="5615" y="2991"/>
                <a:ext cx="471" cy="187"/>
              </a:xfrm>
              <a:custGeom>
                <a:avLst/>
                <a:gdLst>
                  <a:gd name="T0" fmla="*/ 0 w 1190"/>
                  <a:gd name="T1" fmla="*/ 0 h 500"/>
                  <a:gd name="T2" fmla="*/ 0 w 1190"/>
                  <a:gd name="T3" fmla="*/ 0 h 500"/>
                  <a:gd name="T4" fmla="*/ 0 w 1190"/>
                  <a:gd name="T5" fmla="*/ 0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90"/>
                  <a:gd name="T19" fmla="*/ 0 h 500"/>
                  <a:gd name="T20" fmla="*/ 1190 w 1190"/>
                  <a:gd name="T21" fmla="*/ 500 h 5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4770" name="Freeform 20"/>
              <p:cNvSpPr>
                <a:spLocks noChangeArrowheads="1"/>
              </p:cNvSpPr>
              <p:nvPr/>
            </p:nvSpPr>
            <p:spPr bwMode="auto">
              <a:xfrm rot="7320000">
                <a:off x="5925" y="2867"/>
                <a:ext cx="62" cy="127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0 h 335"/>
                  <a:gd name="T8" fmla="*/ 0 w 160"/>
                  <a:gd name="T9" fmla="*/ 0 h 335"/>
                  <a:gd name="T10" fmla="*/ 0 w 160"/>
                  <a:gd name="T11" fmla="*/ 0 h 335"/>
                  <a:gd name="T12" fmla="*/ 0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0"/>
                  <a:gd name="T28" fmla="*/ 0 h 335"/>
                  <a:gd name="T29" fmla="*/ 160 w 160"/>
                  <a:gd name="T30" fmla="*/ 335 h 3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4771" name="Freeform 21"/>
              <p:cNvSpPr>
                <a:spLocks noChangeArrowheads="1"/>
              </p:cNvSpPr>
              <p:nvPr/>
            </p:nvSpPr>
            <p:spPr bwMode="auto">
              <a:xfrm rot="7320000">
                <a:off x="5684" y="2993"/>
                <a:ext cx="192" cy="111"/>
              </a:xfrm>
              <a:custGeom>
                <a:avLst/>
                <a:gdLst>
                  <a:gd name="T0" fmla="*/ 0 w 489"/>
                  <a:gd name="T1" fmla="*/ 0 h 296"/>
                  <a:gd name="T2" fmla="*/ 0 w 489"/>
                  <a:gd name="T3" fmla="*/ 0 h 296"/>
                  <a:gd name="T4" fmla="*/ 0 w 489"/>
                  <a:gd name="T5" fmla="*/ 0 h 296"/>
                  <a:gd name="T6" fmla="*/ 0 w 489"/>
                  <a:gd name="T7" fmla="*/ 0 h 296"/>
                  <a:gd name="T8" fmla="*/ 0 w 489"/>
                  <a:gd name="T9" fmla="*/ 0 h 296"/>
                  <a:gd name="T10" fmla="*/ 0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0 w 489"/>
                  <a:gd name="T17" fmla="*/ 0 h 296"/>
                  <a:gd name="T18" fmla="*/ 0 w 489"/>
                  <a:gd name="T19" fmla="*/ 0 h 296"/>
                  <a:gd name="T20" fmla="*/ 0 w 489"/>
                  <a:gd name="T21" fmla="*/ 0 h 296"/>
                  <a:gd name="T22" fmla="*/ 0 w 489"/>
                  <a:gd name="T23" fmla="*/ 0 h 296"/>
                  <a:gd name="T24" fmla="*/ 0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89"/>
                  <a:gd name="T49" fmla="*/ 0 h 296"/>
                  <a:gd name="T50" fmla="*/ 489 w 489"/>
                  <a:gd name="T51" fmla="*/ 296 h 29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74757" name="Freeform 22"/>
          <p:cNvSpPr>
            <a:spLocks noChangeArrowheads="1"/>
          </p:cNvSpPr>
          <p:nvPr/>
        </p:nvSpPr>
        <p:spPr bwMode="auto">
          <a:xfrm>
            <a:off x="1152525" y="5054600"/>
            <a:ext cx="7373938" cy="728663"/>
          </a:xfrm>
          <a:custGeom>
            <a:avLst/>
            <a:gdLst>
              <a:gd name="T0" fmla="*/ 0 w 4288"/>
              <a:gd name="T1" fmla="*/ 0 h 459"/>
              <a:gd name="T2" fmla="*/ 2147483647 w 4288"/>
              <a:gd name="T3" fmla="*/ 2147483647 h 459"/>
              <a:gd name="T4" fmla="*/ 2147483647 w 4288"/>
              <a:gd name="T5" fmla="*/ 2147483647 h 459"/>
              <a:gd name="T6" fmla="*/ 2147483647 w 4288"/>
              <a:gd name="T7" fmla="*/ 2147483647 h 459"/>
              <a:gd name="T8" fmla="*/ 2147483647 w 4288"/>
              <a:gd name="T9" fmla="*/ 2147483647 h 459"/>
              <a:gd name="T10" fmla="*/ 2147483647 w 4288"/>
              <a:gd name="T11" fmla="*/ 2147483647 h 459"/>
              <a:gd name="T12" fmla="*/ 2147483647 w 4288"/>
              <a:gd name="T13" fmla="*/ 2147483647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288"/>
              <a:gd name="T22" fmla="*/ 0 h 459"/>
              <a:gd name="T23" fmla="*/ 4288 w 4288"/>
              <a:gd name="T24" fmla="*/ 459 h 45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320" cap="flat">
            <a:solidFill>
              <a:srgbClr val="703D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58" name="Freeform 23"/>
          <p:cNvSpPr>
            <a:spLocks noChangeArrowheads="1"/>
          </p:cNvSpPr>
          <p:nvPr/>
        </p:nvSpPr>
        <p:spPr bwMode="auto">
          <a:xfrm>
            <a:off x="3910013" y="1638300"/>
            <a:ext cx="839787" cy="323850"/>
          </a:xfrm>
          <a:custGeom>
            <a:avLst/>
            <a:gdLst>
              <a:gd name="T0" fmla="*/ 0 w 560"/>
              <a:gd name="T1" fmla="*/ 2147483647 h 240"/>
              <a:gd name="T2" fmla="*/ 2147483647 w 560"/>
              <a:gd name="T3" fmla="*/ 2147483647 h 240"/>
              <a:gd name="T4" fmla="*/ 2147483647 w 560"/>
              <a:gd name="T5" fmla="*/ 2147483647 h 240"/>
              <a:gd name="T6" fmla="*/ 2147483647 w 560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560"/>
              <a:gd name="T13" fmla="*/ 0 h 240"/>
              <a:gd name="T14" fmla="*/ 560 w 560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480" cap="sq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59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350838" y="-168275"/>
            <a:ext cx="88122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</a:t>
            </a:r>
          </a:p>
        </p:txBody>
      </p:sp>
      <p:sp>
        <p:nvSpPr>
          <p:cNvPr id="74760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119188"/>
            <a:ext cx="9039225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9</a:t>
            </a:r>
            <a:r>
              <a:rPr lang="ja-JP" altLang="en-GB"/>
              <a:t>レベル目のアウトライン</a:t>
            </a:r>
          </a:p>
        </p:txBody>
      </p:sp>
      <p:sp>
        <p:nvSpPr>
          <p:cNvPr id="74761" name="Text Box 26"/>
          <p:cNvSpPr txBox="1"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95" name="Rectangle 27"/>
          <p:cNvSpPr>
            <a:spLocks noGrp="1" noChangeArrowheads="1"/>
          </p:cNvSpPr>
          <p:nvPr>
            <p:ph type="sldNum"/>
          </p:nvPr>
        </p:nvSpPr>
        <p:spPr bwMode="auto">
          <a:xfrm>
            <a:off x="7099300" y="6248400"/>
            <a:ext cx="2062163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F889DD53-74C9-455C-B4B7-3B2B13F4E26C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38100" y="6576060"/>
            <a:ext cx="5922112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9pPr>
          </a:lstStyle>
          <a:p>
            <a:pPr>
              <a:buClrTx/>
              <a:buFontTx/>
              <a:buNone/>
            </a:pPr>
            <a:r>
              <a:rPr kumimoji="0" lang="en-US" altLang="ja-JP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CSC.T341 Computer Logic Design, Department of Computer Science</a:t>
            </a:r>
            <a:r>
              <a:rPr kumimoji="0" lang="en-US" altLang="ja-JP" sz="1000">
                <a:solidFill>
                  <a:schemeClr val="tx1">
                    <a:lumMod val="50000"/>
                    <a:lumOff val="50000"/>
                  </a:schemeClr>
                </a:solidFill>
              </a:rPr>
              <a:t>, Institute of Science Tokyo</a:t>
            </a:r>
            <a:endParaRPr kumimoji="0" lang="ja-JP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800">
          <a:solidFill>
            <a:srgbClr val="000000"/>
          </a:solidFill>
          <a:latin typeface="+mj-lt"/>
          <a:ea typeface="+mj-ea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800">
          <a:solidFill>
            <a:srgbClr val="000000"/>
          </a:solidFill>
          <a:latin typeface="Comic Sans MS" pitchFamily="64" charset="0"/>
          <a:ea typeface="ＭＳ Ｐゴシック" pitchFamily="48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800">
          <a:solidFill>
            <a:srgbClr val="000000"/>
          </a:solidFill>
          <a:latin typeface="Comic Sans MS" pitchFamily="64" charset="0"/>
          <a:ea typeface="ＭＳ Ｐゴシック" pitchFamily="48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800">
          <a:solidFill>
            <a:srgbClr val="000000"/>
          </a:solidFill>
          <a:latin typeface="Comic Sans MS" pitchFamily="64" charset="0"/>
          <a:ea typeface="ＭＳ Ｐゴシック" pitchFamily="48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800">
          <a:solidFill>
            <a:srgbClr val="000000"/>
          </a:solidFill>
          <a:latin typeface="Comic Sans MS" pitchFamily="64" charset="0"/>
          <a:ea typeface="ＭＳ Ｐゴシック" pitchFamily="48" charset="-128"/>
          <a:cs typeface="ＭＳ Ｐゴシック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Comic Sans MS" pitchFamily="64" charset="0"/>
          <a:ea typeface="ＭＳ Ｐゴシック" pitchFamily="48" charset="-128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Comic Sans MS" pitchFamily="64" charset="0"/>
          <a:ea typeface="ＭＳ Ｐゴシック" pitchFamily="48" charset="-128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Comic Sans MS" pitchFamily="64" charset="0"/>
          <a:ea typeface="ＭＳ Ｐゴシック" pitchFamily="48" charset="-128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Comic Sans MS" pitchFamily="64" charset="0"/>
          <a:ea typeface="ＭＳ Ｐゴシック" pitchFamily="48" charset="-128"/>
        </a:defRPr>
      </a:lvl9pPr>
    </p:titleStyle>
    <p:bodyStyle>
      <a:lvl1pPr marL="342900" indent="-3429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400">
          <a:solidFill>
            <a:srgbClr val="000000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2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字幕 4">
            <a:extLst>
              <a:ext uri="{FF2B5EF4-FFF2-40B4-BE49-F238E27FC236}">
                <a16:creationId xmlns:a16="http://schemas.microsoft.com/office/drawing/2014/main" id="{9FF040CF-1A46-450B-BB95-024DF2611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Your Name </a:t>
            </a:r>
            <a:endParaRPr lang="ja-JP" altLang="en-US" dirty="0">
              <a:solidFill>
                <a:srgbClr val="C0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F129669-B4D6-4F6D-8220-8E2F7DF98894}"/>
              </a:ext>
            </a:extLst>
          </p:cNvPr>
          <p:cNvSpPr txBox="1"/>
          <p:nvPr/>
        </p:nvSpPr>
        <p:spPr>
          <a:xfrm>
            <a:off x="2577530" y="116632"/>
            <a:ext cx="7272808" cy="768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kumimoji="1" lang="en-US" altLang="ja-JP" sz="2000" dirty="0">
                <a:solidFill>
                  <a:srgbClr val="000000"/>
                </a:solidFill>
                <a:latin typeface="+mj-lt"/>
              </a:rPr>
              <a:t>Course number: CSC.T363</a:t>
            </a:r>
          </a:p>
          <a:p>
            <a:pPr defTabSz="914400">
              <a:lnSpc>
                <a:spcPct val="105000"/>
              </a:lnSpc>
              <a:spcBef>
                <a:spcPct val="20000"/>
              </a:spcBef>
              <a:buClr>
                <a:srgbClr val="3333CC"/>
              </a:buClr>
              <a:buSzPct val="60000"/>
            </a:pPr>
            <a:r>
              <a:rPr kumimoji="1" lang="en-US" altLang="ja-JP" sz="2000" kern="0" dirty="0">
                <a:solidFill>
                  <a:srgbClr val="000000"/>
                </a:solidFill>
                <a:latin typeface="+mj-lt"/>
                <a:ea typeface="ＭＳ Ｐゴシック"/>
              </a:rPr>
              <a:t>Computer Design Contest </a:t>
            </a:r>
            <a:r>
              <a:rPr kumimoji="1" lang="en-US" altLang="ja-JP" sz="2000" kern="0">
                <a:solidFill>
                  <a:srgbClr val="000000"/>
                </a:solidFill>
                <a:latin typeface="+mj-lt"/>
                <a:ea typeface="ＭＳ Ｐゴシック"/>
              </a:rPr>
              <a:t>(2024-11-26) </a:t>
            </a:r>
            <a:r>
              <a:rPr kumimoji="1" lang="en-US" altLang="ja-JP" sz="2000" kern="0" dirty="0">
                <a:solidFill>
                  <a:srgbClr val="000000"/>
                </a:solidFill>
                <a:latin typeface="+mj-lt"/>
                <a:ea typeface="ＭＳ Ｐゴシック"/>
              </a:rPr>
              <a:t>Presentation Slide</a:t>
            </a:r>
            <a:endParaRPr kumimoji="1" lang="ja-JP" altLang="en-US" sz="2000" kern="0" dirty="0">
              <a:solidFill>
                <a:srgbClr val="A50021"/>
              </a:solidFill>
              <a:latin typeface="+mj-lt"/>
              <a:ea typeface="ＭＳ Ｐゴシック"/>
            </a:endParaRP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93E088B9-8FD0-4076-8BA8-7CBE10C8E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2266" y="6470650"/>
            <a:ext cx="5741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9pPr>
          </a:lstStyle>
          <a:p>
            <a:pPr algn="r">
              <a:buClrTx/>
              <a:buFontTx/>
              <a:buNone/>
            </a:pPr>
            <a:fld id="{266A0C1C-90A6-4AE4-BA0D-FAB206AB0762}" type="slidenum">
              <a:rPr kumimoji="0" lang="en-US" altLang="ja-JP" sz="18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</a:t>
            </a:fld>
            <a:endParaRPr kumimoji="0" lang="en-US" altLang="ja-JP" sz="1800" dirty="0">
              <a:solidFill>
                <a:srgbClr val="00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47D341-B9F7-4FA9-A85D-5760F92D15FD}"/>
              </a:ext>
            </a:extLst>
          </p:cNvPr>
          <p:cNvSpPr txBox="1"/>
          <p:nvPr/>
        </p:nvSpPr>
        <p:spPr>
          <a:xfrm>
            <a:off x="5889898" y="6551766"/>
            <a:ext cx="3363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kern="0" dirty="0">
                <a:solidFill>
                  <a:srgbClr val="000000"/>
                </a:solidFill>
                <a:latin typeface="+mj-lt"/>
                <a:ea typeface="ＭＳ Ｐゴシック"/>
              </a:rPr>
              <a:t>Computer Design Contest Presentation Slide</a:t>
            </a:r>
            <a:endParaRPr kumimoji="1" lang="ja-JP" altLang="en-US" sz="1200" kern="0" dirty="0">
              <a:solidFill>
                <a:srgbClr val="A50021"/>
              </a:solidFill>
              <a:latin typeface="+mj-lt"/>
              <a:ea typeface="ＭＳ Ｐゴシック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EBD95A-FB02-0F37-3DE4-6860DBF41753}"/>
              </a:ext>
            </a:extLst>
          </p:cNvPr>
          <p:cNvSpPr txBox="1"/>
          <p:nvPr/>
        </p:nvSpPr>
        <p:spPr>
          <a:xfrm>
            <a:off x="2908663" y="66620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JP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5444C22-FB67-4335-D1EE-EAC20547CCA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61306" y="1916832"/>
            <a:ext cx="8986242" cy="1752600"/>
          </a:xfrm>
        </p:spPr>
        <p:txBody>
          <a:bodyPr/>
          <a:lstStyle/>
          <a:p>
            <a:pPr algn="ctr" eaLnBrk="1" hangingPunct="1"/>
            <a:r>
              <a:rPr lang="en-US" altLang="ja-JP" sz="3600" dirty="0">
                <a:solidFill>
                  <a:srgbClr val="C00000"/>
                </a:solidFill>
              </a:rPr>
              <a:t>XX</a:t>
            </a:r>
            <a:r>
              <a:rPr lang="en-US" altLang="ja-JP" sz="3600">
                <a:solidFill>
                  <a:srgbClr val="C00000"/>
                </a:solidFill>
              </a:rPr>
              <a:t>: </a:t>
            </a:r>
            <a:r>
              <a:rPr lang="ja-JP" altLang="en-US" sz="3600">
                <a:solidFill>
                  <a:srgbClr val="C00000"/>
                </a:solidFill>
              </a:rPr>
              <a:t>すごい高速化を用いたコンピュータ</a:t>
            </a:r>
            <a:endParaRPr lang="en-US" altLang="ja-JP" sz="3600" dirty="0">
              <a:solidFill>
                <a:srgbClr val="C00000"/>
              </a:solidFill>
            </a:endParaRPr>
          </a:p>
        </p:txBody>
      </p:sp>
      <p:sp>
        <p:nvSpPr>
          <p:cNvPr id="3" name="吹き出し: 円形 2">
            <a:extLst>
              <a:ext uri="{FF2B5EF4-FFF2-40B4-BE49-F238E27FC236}">
                <a16:creationId xmlns:a16="http://schemas.microsoft.com/office/drawing/2014/main" id="{FF7B3CA1-1A00-4EC7-BD1E-30E64ACF9864}"/>
              </a:ext>
            </a:extLst>
          </p:cNvPr>
          <p:cNvSpPr/>
          <p:nvPr/>
        </p:nvSpPr>
        <p:spPr bwMode="auto">
          <a:xfrm>
            <a:off x="417290" y="5600694"/>
            <a:ext cx="4938918" cy="886544"/>
          </a:xfrm>
          <a:prstGeom prst="wedgeEllipseCallout">
            <a:avLst>
              <a:gd name="adj1" fmla="val 17816"/>
              <a:gd name="adj2" fmla="val -7334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4" charset="0"/>
                <a:ea typeface="ＭＳ Ｐゴシック" pitchFamily="48" charset="-128"/>
              </a:rPr>
              <a:t>このような青色の吹き出しは説明のために追加したもの</a:t>
            </a:r>
            <a:r>
              <a:rPr lang="ja-JP" altLang="en-US" sz="1600">
                <a:latin typeface="Comic Sans MS" pitchFamily="64" charset="0"/>
                <a:ea typeface="ＭＳ Ｐゴシック" pitchFamily="48" charset="-128"/>
              </a:rPr>
              <a:t>なので削除すること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4" charset="0"/>
              <a:ea typeface="ＭＳ Ｐゴシック" pitchFamily="48" charset="-128"/>
            </a:endParaRPr>
          </a:p>
        </p:txBody>
      </p:sp>
      <p:sp>
        <p:nvSpPr>
          <p:cNvPr id="14" name="吹き出し: 円形 13">
            <a:extLst>
              <a:ext uri="{FF2B5EF4-FFF2-40B4-BE49-F238E27FC236}">
                <a16:creationId xmlns:a16="http://schemas.microsoft.com/office/drawing/2014/main" id="{0E41A3AC-5FE7-45AF-B5EB-6F6804C8AEC8}"/>
              </a:ext>
            </a:extLst>
          </p:cNvPr>
          <p:cNvSpPr/>
          <p:nvPr/>
        </p:nvSpPr>
        <p:spPr bwMode="auto">
          <a:xfrm>
            <a:off x="129258" y="1975579"/>
            <a:ext cx="4938918" cy="795849"/>
          </a:xfrm>
          <a:prstGeom prst="wedgeEllipseCallout">
            <a:avLst>
              <a:gd name="adj1" fmla="val -21188"/>
              <a:gd name="adj2" fmla="val 9071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4" charset="0"/>
                <a:ea typeface="ＭＳ Ｐゴシック" pitchFamily="48" charset="-128"/>
              </a:rPr>
              <a:t>XX </a:t>
            </a:r>
            <a:r>
              <a:rPr kumimoji="0" lang="ja-JP" alt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4" charset="0"/>
                <a:ea typeface="ＭＳ Ｐゴシック" pitchFamily="48" charset="-128"/>
              </a:rPr>
              <a:t>は設計したコンピュータの名前で置き換えること．例，</a:t>
            </a:r>
            <a:r>
              <a:rPr kumimoji="0" lang="en-US" altLang="ja-JP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4" charset="0"/>
                <a:ea typeface="ＭＳ Ｐゴシック" pitchFamily="48" charset="-128"/>
              </a:rPr>
              <a:t>HyperComputer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4" charset="0"/>
              <a:ea typeface="ＭＳ Ｐゴシック" pitchFamily="48" charset="-128"/>
            </a:endParaRPr>
          </a:p>
        </p:txBody>
      </p:sp>
      <p:sp>
        <p:nvSpPr>
          <p:cNvPr id="15" name="吹き出し: 円形 14">
            <a:extLst>
              <a:ext uri="{FF2B5EF4-FFF2-40B4-BE49-F238E27FC236}">
                <a16:creationId xmlns:a16="http://schemas.microsoft.com/office/drawing/2014/main" id="{5DE85A2B-FAC7-4260-8899-E3549738CD3C}"/>
              </a:ext>
            </a:extLst>
          </p:cNvPr>
          <p:cNvSpPr/>
          <p:nvPr/>
        </p:nvSpPr>
        <p:spPr bwMode="auto">
          <a:xfrm>
            <a:off x="5356208" y="1029808"/>
            <a:ext cx="4320480" cy="774459"/>
          </a:xfrm>
          <a:prstGeom prst="wedgeEllipseCallout">
            <a:avLst>
              <a:gd name="adj1" fmla="val -47255"/>
              <a:gd name="adj2" fmla="val 21334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4" charset="0"/>
                <a:ea typeface="ＭＳ Ｐゴシック" pitchFamily="48" charset="-128"/>
              </a:rPr>
              <a:t>: </a:t>
            </a:r>
            <a:r>
              <a:rPr kumimoji="0" lang="ja-JP" alt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4" charset="0"/>
                <a:ea typeface="ＭＳ Ｐゴシック" pitchFamily="48" charset="-128"/>
              </a:rPr>
              <a:t>の右には適切なタイトルを記入すること．</a:t>
            </a:r>
          </a:p>
        </p:txBody>
      </p:sp>
      <p:sp>
        <p:nvSpPr>
          <p:cNvPr id="21" name="吹き出し: 円形 20">
            <a:extLst>
              <a:ext uri="{FF2B5EF4-FFF2-40B4-BE49-F238E27FC236}">
                <a16:creationId xmlns:a16="http://schemas.microsoft.com/office/drawing/2014/main" id="{73D5FE4A-824E-4C3D-B6D2-33E7DAE25453}"/>
              </a:ext>
            </a:extLst>
          </p:cNvPr>
          <p:cNvSpPr/>
          <p:nvPr/>
        </p:nvSpPr>
        <p:spPr bwMode="auto">
          <a:xfrm>
            <a:off x="4119332" y="4601329"/>
            <a:ext cx="4938918" cy="886544"/>
          </a:xfrm>
          <a:prstGeom prst="wedgeEllipseCallout">
            <a:avLst>
              <a:gd name="adj1" fmla="val -28597"/>
              <a:gd name="adj2" fmla="val -8190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4" charset="0"/>
                <a:ea typeface="ＭＳ Ｐゴシック" pitchFamily="48" charset="-128"/>
              </a:rPr>
              <a:t>自分の名前を漢字あるいはアルファベットで記入すること．</a:t>
            </a:r>
          </a:p>
        </p:txBody>
      </p:sp>
    </p:spTree>
    <p:extLst>
      <p:ext uri="{BB962C8B-B14F-4D97-AF65-F5344CB8AC3E}">
        <p14:creationId xmlns:p14="http://schemas.microsoft.com/office/powerpoint/2010/main" val="2509712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1B0EA-9D6C-48E5-8764-8C894240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設計したコンピュータの概要</a:t>
            </a:r>
            <a:endParaRPr kumimoji="1" lang="ja-JP" altLang="en-US"/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0141BE30-08C5-4796-9DA7-35D5ED21C0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314" y="1124744"/>
            <a:ext cx="4846379" cy="5080000"/>
          </a:xfrm>
          <a:prstGeom prst="rect">
            <a:avLst/>
          </a:prstGeom>
        </p:spPr>
      </p:pic>
      <p:sp>
        <p:nvSpPr>
          <p:cNvPr id="5" name="吹き出し: 円形 4">
            <a:extLst>
              <a:ext uri="{FF2B5EF4-FFF2-40B4-BE49-F238E27FC236}">
                <a16:creationId xmlns:a16="http://schemas.microsoft.com/office/drawing/2014/main" id="{9C41F7E2-DE4F-4E2B-959F-37012C5E7D03}"/>
              </a:ext>
            </a:extLst>
          </p:cNvPr>
          <p:cNvSpPr/>
          <p:nvPr/>
        </p:nvSpPr>
        <p:spPr bwMode="auto">
          <a:xfrm>
            <a:off x="5130602" y="451057"/>
            <a:ext cx="4032448" cy="774459"/>
          </a:xfrm>
          <a:prstGeom prst="wedgeEllipseCallout">
            <a:avLst>
              <a:gd name="adj1" fmla="val -53113"/>
              <a:gd name="adj2" fmla="val 7297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en-US" altLang="ja-JP" sz="1600">
                <a:latin typeface="+mn-ea"/>
              </a:rPr>
              <a:t>Vivado </a:t>
            </a:r>
            <a:r>
              <a:rPr kumimoji="1" lang="ja-JP" altLang="en-US" sz="1600">
                <a:latin typeface="+mn-ea"/>
              </a:rPr>
              <a:t>の </a:t>
            </a:r>
            <a:r>
              <a:rPr kumimoji="1" lang="en-US" altLang="ja-JP" sz="1600">
                <a:latin typeface="+mn-ea"/>
              </a:rPr>
              <a:t>Project Summary </a:t>
            </a:r>
            <a:r>
              <a:rPr kumimoji="1" lang="ja-JP" altLang="en-US" sz="1600">
                <a:latin typeface="+mn-ea"/>
              </a:rPr>
              <a:t>をキャプチャして張り付けること．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7" name="吹き出し: 円形 6">
            <a:extLst>
              <a:ext uri="{FF2B5EF4-FFF2-40B4-BE49-F238E27FC236}">
                <a16:creationId xmlns:a16="http://schemas.microsoft.com/office/drawing/2014/main" id="{5F9B4F82-28DD-48D9-83DB-F4A721FDFBC5}"/>
              </a:ext>
            </a:extLst>
          </p:cNvPr>
          <p:cNvSpPr/>
          <p:nvPr/>
        </p:nvSpPr>
        <p:spPr bwMode="auto">
          <a:xfrm>
            <a:off x="3225602" y="1657506"/>
            <a:ext cx="3744416" cy="774460"/>
          </a:xfrm>
          <a:prstGeom prst="wedgeEllipseCallout">
            <a:avLst>
              <a:gd name="adj1" fmla="val -25834"/>
              <a:gd name="adj2" fmla="val 23302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en-US" altLang="ja-JP" sz="1600">
                <a:latin typeface="+mn-ea"/>
              </a:rPr>
              <a:t>WNS </a:t>
            </a:r>
            <a:r>
              <a:rPr kumimoji="1" lang="ja-JP" altLang="en-US" sz="1600">
                <a:latin typeface="+mn-ea"/>
              </a:rPr>
              <a:t>が正の値になっていて，制約を満たしていること．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8" name="吹き出し: 円形 7">
            <a:extLst>
              <a:ext uri="{FF2B5EF4-FFF2-40B4-BE49-F238E27FC236}">
                <a16:creationId xmlns:a16="http://schemas.microsoft.com/office/drawing/2014/main" id="{8E2D8871-C2BA-4158-9FCC-EC1303D1BDD9}"/>
              </a:ext>
            </a:extLst>
          </p:cNvPr>
          <p:cNvSpPr/>
          <p:nvPr/>
        </p:nvSpPr>
        <p:spPr bwMode="auto">
          <a:xfrm>
            <a:off x="5601866" y="4653136"/>
            <a:ext cx="3888432" cy="1753807"/>
          </a:xfrm>
          <a:prstGeom prst="wedgeEllipseCallout">
            <a:avLst>
              <a:gd name="adj1" fmla="val -12843"/>
              <a:gd name="adj2" fmla="val -85961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en-US" altLang="ja-JP" sz="1600">
                <a:latin typeface="+mn-ea"/>
              </a:rPr>
              <a:t>hw_vio_1 </a:t>
            </a:r>
            <a:r>
              <a:rPr kumimoji="1" lang="ja-JP" altLang="en-US" sz="1600">
                <a:latin typeface="+mn-ea"/>
              </a:rPr>
              <a:t>の </a:t>
            </a:r>
            <a:r>
              <a:rPr kumimoji="1" lang="en-US" altLang="ja-JP" sz="1600">
                <a:latin typeface="+mn-ea"/>
              </a:rPr>
              <a:t>r_tc </a:t>
            </a:r>
            <a:r>
              <a:rPr kumimoji="1" lang="ja-JP" altLang="en-US" sz="1600">
                <a:latin typeface="+mn-ea"/>
              </a:rPr>
              <a:t>の値をキャプチャして張り付けること．</a:t>
            </a:r>
            <a:endParaRPr kumimoji="1" lang="en-US" altLang="ja-JP" sz="1600">
              <a:latin typeface="+mn-ea"/>
            </a:endParaRPr>
          </a:p>
          <a:p>
            <a:r>
              <a:rPr kumimoji="1" lang="ja-JP" altLang="en-US" sz="1600">
                <a:latin typeface="+mn-ea"/>
              </a:rPr>
              <a:t>値は符号なしの</a:t>
            </a:r>
            <a:r>
              <a:rPr kumimoji="1" lang="en-US" altLang="ja-JP" sz="1600">
                <a:latin typeface="+mn-ea"/>
              </a:rPr>
              <a:t>10</a:t>
            </a:r>
            <a:r>
              <a:rPr kumimoji="1" lang="ja-JP" altLang="en-US" sz="1600">
                <a:latin typeface="+mn-ea"/>
              </a:rPr>
              <a:t>進数で表示する．値は実行毎に変化するので，最も良い値を用いる．</a:t>
            </a:r>
            <a:endParaRPr kumimoji="1" lang="en-US" altLang="ja-JP" sz="1600" dirty="0">
              <a:latin typeface="+mn-ea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DC4F21EA-57F6-4C62-A58A-7317BD70DB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7313" y="2780928"/>
            <a:ext cx="3810330" cy="1196444"/>
          </a:xfrm>
          <a:prstGeom prst="rect">
            <a:avLst/>
          </a:prstGeom>
        </p:spPr>
      </p:pic>
      <p:sp>
        <p:nvSpPr>
          <p:cNvPr id="11" name="Text Box 10">
            <a:extLst>
              <a:ext uri="{FF2B5EF4-FFF2-40B4-BE49-F238E27FC236}">
                <a16:creationId xmlns:a16="http://schemas.microsoft.com/office/drawing/2014/main" id="{F3A26A60-01D3-4768-9221-BED38A465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2266" y="6470650"/>
            <a:ext cx="5741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9pPr>
          </a:lstStyle>
          <a:p>
            <a:pPr algn="r">
              <a:buClrTx/>
              <a:buFontTx/>
              <a:buNone/>
            </a:pPr>
            <a:fld id="{266A0C1C-90A6-4AE4-BA0D-FAB206AB0762}" type="slidenum">
              <a:rPr kumimoji="0" lang="en-US" altLang="ja-JP" sz="16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2</a:t>
            </a:fld>
            <a:endParaRPr kumimoji="0" lang="en-US" altLang="ja-JP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50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892EE0-3A3E-40F3-838A-84E9BE4C0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Clocking Wizard (clk_wiz_1) </a:t>
            </a:r>
            <a:r>
              <a:rPr kumimoji="1" lang="ja-JP" altLang="en-US"/>
              <a:t>の設定</a:t>
            </a:r>
          </a:p>
        </p:txBody>
      </p:sp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2C07D09D-3FFF-4974-A008-1BFEE7CAC5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6272" y="2077801"/>
            <a:ext cx="7555284" cy="4113337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C4A6185-56D7-4D91-97ED-8131F0D3E3BF}"/>
              </a:ext>
            </a:extLst>
          </p:cNvPr>
          <p:cNvSpPr txBox="1"/>
          <p:nvPr/>
        </p:nvSpPr>
        <p:spPr>
          <a:xfrm>
            <a:off x="777330" y="1196752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動作周波数</a:t>
            </a:r>
            <a:r>
              <a:rPr kumimoji="1" lang="en-US" altLang="ja-JP" sz="240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kumimoji="1" lang="en-US" altLang="ja-JP" sz="24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40 </a:t>
            </a:r>
            <a:r>
              <a:rPr kumimoji="1" lang="fr-FR" altLang="ja-JP" sz="24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MHz</a:t>
            </a:r>
          </a:p>
        </p:txBody>
      </p:sp>
      <p:sp>
        <p:nvSpPr>
          <p:cNvPr id="10" name="吹き出し: 円形 9">
            <a:extLst>
              <a:ext uri="{FF2B5EF4-FFF2-40B4-BE49-F238E27FC236}">
                <a16:creationId xmlns:a16="http://schemas.microsoft.com/office/drawing/2014/main" id="{F8D47B7E-17E2-4A68-BFBE-4DD565D08207}"/>
              </a:ext>
            </a:extLst>
          </p:cNvPr>
          <p:cNvSpPr/>
          <p:nvPr/>
        </p:nvSpPr>
        <p:spPr bwMode="auto">
          <a:xfrm>
            <a:off x="5385842" y="1819209"/>
            <a:ext cx="4032448" cy="961719"/>
          </a:xfrm>
          <a:prstGeom prst="wedgeEllipseCallout">
            <a:avLst>
              <a:gd name="adj1" fmla="val -53113"/>
              <a:gd name="adj2" fmla="val 7297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en-US" altLang="ja-JP" sz="1600">
                <a:latin typeface="+mn-ea"/>
              </a:rPr>
              <a:t>Vivado </a:t>
            </a:r>
            <a:r>
              <a:rPr kumimoji="1" lang="ja-JP" altLang="en-US" sz="1600">
                <a:latin typeface="+mn-ea"/>
              </a:rPr>
              <a:t>の </a:t>
            </a:r>
            <a:r>
              <a:rPr kumimoji="1" lang="en-US" altLang="ja-JP" sz="1600">
                <a:latin typeface="+mn-ea"/>
              </a:rPr>
              <a:t>Clocking Wizard </a:t>
            </a:r>
            <a:r>
              <a:rPr kumimoji="1" lang="ja-JP" altLang="en-US" sz="1600">
                <a:latin typeface="+mn-ea"/>
              </a:rPr>
              <a:t>の設定画面をキャプチャして張り付けること．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90488139-F688-4133-8483-9B076B54A099}"/>
              </a:ext>
            </a:extLst>
          </p:cNvPr>
          <p:cNvSpPr/>
          <p:nvPr/>
        </p:nvSpPr>
        <p:spPr bwMode="auto">
          <a:xfrm>
            <a:off x="4305722" y="1052736"/>
            <a:ext cx="2952328" cy="720080"/>
          </a:xfrm>
          <a:prstGeom prst="wedgeEllipseCallout">
            <a:avLst>
              <a:gd name="adj1" fmla="val -55563"/>
              <a:gd name="adj2" fmla="val 855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ja-JP" altLang="en-US" sz="1600">
                <a:latin typeface="+mn-ea"/>
              </a:rPr>
              <a:t>設定した動作周波数を記入すること．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04222D35-1396-4160-A681-0A6E8A7C2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2266" y="6470650"/>
            <a:ext cx="5741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9pPr>
          </a:lstStyle>
          <a:p>
            <a:pPr algn="r">
              <a:buClrTx/>
              <a:buFontTx/>
              <a:buNone/>
            </a:pPr>
            <a:fld id="{266A0C1C-90A6-4AE4-BA0D-FAB206AB0762}" type="slidenum">
              <a:rPr kumimoji="0" lang="en-US" altLang="ja-JP" sz="16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3</a:t>
            </a:fld>
            <a:endParaRPr kumimoji="0" lang="en-US" altLang="ja-JP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120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0838" y="33047"/>
            <a:ext cx="8812212" cy="777875"/>
          </a:xfrm>
        </p:spPr>
        <p:txBody>
          <a:bodyPr/>
          <a:lstStyle/>
          <a:p>
            <a:r>
              <a:rPr lang="ja-JP" altLang="en-US"/>
              <a:t>設計したコンピュータの実行時間と速度向上率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9258" y="1380798"/>
            <a:ext cx="9430509" cy="5360570"/>
          </a:xfrm>
        </p:spPr>
        <p:txBody>
          <a:bodyPr/>
          <a:lstStyle/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ja-JP" sz="2000" dirty="0" err="1"/>
              <a:t>Vivado</a:t>
            </a:r>
            <a:r>
              <a:rPr lang="en-US" altLang="ja-JP" sz="2000" dirty="0"/>
              <a:t> </a:t>
            </a:r>
            <a:r>
              <a:rPr lang="ja-JP" altLang="en-US" sz="2000"/>
              <a:t>の最適化オプション</a:t>
            </a:r>
            <a:endParaRPr lang="en-US" altLang="ja-JP" sz="2000" dirty="0"/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ja-JP" sz="1800" dirty="0"/>
              <a:t>Synthesis -&gt; </a:t>
            </a:r>
            <a:r>
              <a:rPr lang="en-US" altLang="ja-JP" sz="1800"/>
              <a:t>Strategy :</a:t>
            </a:r>
            <a:r>
              <a:rPr lang="ja-JP" altLang="en-US" sz="1800"/>
              <a:t> </a:t>
            </a:r>
            <a:r>
              <a:rPr lang="en-US" altLang="ja-JP" sz="1800">
                <a:solidFill>
                  <a:srgbClr val="C00000"/>
                </a:solidFill>
              </a:rPr>
              <a:t>Flow_PerfOptimized_high</a:t>
            </a:r>
            <a:r>
              <a:rPr lang="ja-JP" altLang="en-US" sz="1800">
                <a:solidFill>
                  <a:srgbClr val="C00000"/>
                </a:solidFill>
              </a:rPr>
              <a:t> </a:t>
            </a:r>
            <a:endParaRPr lang="en-US" altLang="ja-JP" sz="1800" b="1" dirty="0">
              <a:solidFill>
                <a:srgbClr val="C00000"/>
              </a:solidFill>
            </a:endParaRP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ja-JP" sz="1800" dirty="0"/>
              <a:t>Implementation -&gt; </a:t>
            </a:r>
            <a:r>
              <a:rPr lang="en-US" altLang="ja-JP" sz="1800"/>
              <a:t>Strategy: </a:t>
            </a:r>
            <a:r>
              <a:rPr lang="en-US" altLang="ja-JP" sz="1800">
                <a:solidFill>
                  <a:srgbClr val="C00000"/>
                </a:solidFill>
              </a:rPr>
              <a:t>Performance_ExplorePostRoutePhysOpt</a:t>
            </a:r>
            <a:endParaRPr kumimoji="1" lang="en-US" altLang="ja-JP" sz="2000"/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1" lang="ja-JP" altLang="en-US" sz="2000"/>
              <a:t>動作周波数</a:t>
            </a:r>
            <a:r>
              <a:rPr kumimoji="1" lang="en-US" altLang="ja-JP" sz="2000"/>
              <a:t>:</a:t>
            </a:r>
            <a:r>
              <a:rPr kumimoji="1" lang="ja-JP" altLang="en-US" sz="2000"/>
              <a:t> </a:t>
            </a:r>
            <a:r>
              <a:rPr kumimoji="1" lang="en-US" altLang="ja-JP" sz="2000" b="1">
                <a:solidFill>
                  <a:srgbClr val="C00000"/>
                </a:solidFill>
              </a:rPr>
              <a:t>4</a:t>
            </a:r>
            <a:r>
              <a:rPr lang="en-US" altLang="ja-JP" sz="2000" b="1">
                <a:solidFill>
                  <a:srgbClr val="C00000"/>
                </a:solidFill>
              </a:rPr>
              <a:t>0</a:t>
            </a:r>
            <a:r>
              <a:rPr kumimoji="1" lang="en-US" altLang="ja-JP" sz="2000">
                <a:solidFill>
                  <a:srgbClr val="C00000"/>
                </a:solidFill>
              </a:rPr>
              <a:t> </a:t>
            </a:r>
            <a:r>
              <a:rPr kumimoji="1" lang="en-US" altLang="ja-JP" sz="2000"/>
              <a:t>MHz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1800"/>
              <a:t>クロック周期</a:t>
            </a:r>
            <a:r>
              <a:rPr lang="en-US" altLang="ja-JP" sz="1800"/>
              <a:t> : </a:t>
            </a:r>
            <a:r>
              <a:rPr lang="en-US" altLang="ja-JP" sz="1800" b="1">
                <a:solidFill>
                  <a:srgbClr val="C00000"/>
                </a:solidFill>
              </a:rPr>
              <a:t>25</a:t>
            </a:r>
            <a:r>
              <a:rPr lang="en-US" altLang="ja-JP" sz="1800" b="1"/>
              <a:t> </a:t>
            </a:r>
            <a:r>
              <a:rPr lang="en-US" altLang="ja-JP" sz="1800"/>
              <a:t>usec</a:t>
            </a:r>
            <a:endParaRPr kumimoji="1" lang="en-US" altLang="ja-JP" sz="1800" dirty="0"/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2000">
                <a:solidFill>
                  <a:schemeClr val="tx2"/>
                </a:solidFill>
              </a:rPr>
              <a:t>実行サイクル数 </a:t>
            </a:r>
            <a:r>
              <a:rPr lang="en-US" altLang="ja-JP" sz="2000" dirty="0">
                <a:solidFill>
                  <a:schemeClr val="tx2"/>
                </a:solidFill>
              </a:rPr>
              <a:t>(</a:t>
            </a:r>
            <a:r>
              <a:rPr lang="en-US" altLang="ja-JP" sz="2000">
                <a:solidFill>
                  <a:schemeClr val="tx2"/>
                </a:solidFill>
              </a:rPr>
              <a:t>cycles) </a:t>
            </a:r>
            <a:r>
              <a:rPr lang="en-US" altLang="ja-JP" sz="2000" b="1">
                <a:solidFill>
                  <a:schemeClr val="tx2"/>
                </a:solidFill>
              </a:rPr>
              <a:t> </a:t>
            </a:r>
            <a:r>
              <a:rPr lang="ja-JP" altLang="en-US" sz="2000">
                <a:solidFill>
                  <a:schemeClr val="tx2"/>
                </a:solidFill>
              </a:rPr>
              <a:t>：</a:t>
            </a:r>
            <a:r>
              <a:rPr lang="en-US" altLang="ja-JP" sz="2000">
                <a:solidFill>
                  <a:schemeClr val="tx2"/>
                </a:solidFill>
              </a:rPr>
              <a:t> </a:t>
            </a:r>
            <a:r>
              <a:rPr lang="en-US" altLang="ja-JP" sz="2000" b="1">
                <a:solidFill>
                  <a:srgbClr val="C00000"/>
                </a:solidFill>
              </a:rPr>
              <a:t>153,148,862  </a:t>
            </a:r>
            <a:r>
              <a:rPr lang="en-US" altLang="ja-JP" sz="2000">
                <a:solidFill>
                  <a:schemeClr val="tx1"/>
                </a:solidFill>
              </a:rPr>
              <a:t>cycles</a:t>
            </a:r>
            <a:endParaRPr lang="en-US" altLang="ja-JP" sz="1800">
              <a:solidFill>
                <a:schemeClr val="tx2"/>
              </a:solidFill>
            </a:endParaRP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2000"/>
              <a:t>実行時間 </a:t>
            </a:r>
            <a:r>
              <a:rPr lang="en-US" altLang="ja-JP" sz="2000"/>
              <a:t>: </a:t>
            </a:r>
            <a:r>
              <a:rPr lang="en-US" altLang="ja-JP" sz="2000">
                <a:solidFill>
                  <a:schemeClr val="accent6"/>
                </a:solidFill>
              </a:rPr>
              <a:t>MyExTime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rgbClr val="C00000"/>
                </a:solidFill>
              </a:rPr>
              <a:t>=  </a:t>
            </a:r>
            <a:r>
              <a:rPr lang="en-US" altLang="ja-JP" sz="2000" b="1">
                <a:solidFill>
                  <a:srgbClr val="C00000"/>
                </a:solidFill>
              </a:rPr>
              <a:t>25 </a:t>
            </a:r>
            <a:r>
              <a:rPr lang="en-US" altLang="ja-JP" sz="2000">
                <a:solidFill>
                  <a:srgbClr val="C00000"/>
                </a:solidFill>
              </a:rPr>
              <a:t>x  </a:t>
            </a:r>
            <a:r>
              <a:rPr lang="en-US" altLang="ja-JP" sz="2000" b="1">
                <a:solidFill>
                  <a:srgbClr val="C00000"/>
                </a:solidFill>
              </a:rPr>
              <a:t>153,148,862</a:t>
            </a:r>
            <a:r>
              <a:rPr lang="en-US" altLang="ja-JP" sz="2000">
                <a:solidFill>
                  <a:srgbClr val="C00000"/>
                </a:solidFill>
              </a:rPr>
              <a:t> / 10</a:t>
            </a:r>
            <a:r>
              <a:rPr lang="en-US" altLang="ja-JP" sz="2000" baseline="30000">
                <a:solidFill>
                  <a:srgbClr val="C00000"/>
                </a:solidFill>
              </a:rPr>
              <a:t>6</a:t>
            </a:r>
            <a:r>
              <a:rPr lang="en-US" altLang="ja-JP" sz="2000">
                <a:solidFill>
                  <a:srgbClr val="C00000"/>
                </a:solidFill>
              </a:rPr>
              <a:t> =</a:t>
            </a:r>
            <a:r>
              <a:rPr lang="en-US" altLang="ja-JP" sz="2000" b="1">
                <a:solidFill>
                  <a:srgbClr val="C00000"/>
                </a:solidFill>
              </a:rPr>
              <a:t> 3,828 </a:t>
            </a:r>
            <a:r>
              <a:rPr lang="en-US" altLang="ja-JP" sz="2000">
                <a:solidFill>
                  <a:schemeClr val="tx1"/>
                </a:solidFill>
              </a:rPr>
              <a:t>msec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2000">
                <a:solidFill>
                  <a:schemeClr val="tx1"/>
                </a:solidFill>
              </a:rPr>
              <a:t>速度向上率： </a:t>
            </a:r>
            <a:r>
              <a:rPr lang="en-US" altLang="ja-JP" sz="2000">
                <a:solidFill>
                  <a:schemeClr val="accent6"/>
                </a:solidFill>
              </a:rPr>
              <a:t>Speedup = BaseExTime</a:t>
            </a:r>
            <a:r>
              <a:rPr lang="ja-JP" altLang="en-US" sz="2000">
                <a:solidFill>
                  <a:schemeClr val="accent6"/>
                </a:solidFill>
              </a:rPr>
              <a:t> </a:t>
            </a:r>
            <a:r>
              <a:rPr lang="en-US" altLang="ja-JP" sz="2000">
                <a:solidFill>
                  <a:schemeClr val="accent6"/>
                </a:solidFill>
              </a:rPr>
              <a:t>/ MyExTime</a:t>
            </a:r>
            <a:br>
              <a:rPr lang="en-US" altLang="ja-JP" sz="2000">
                <a:solidFill>
                  <a:schemeClr val="accent6"/>
                </a:solidFill>
              </a:rPr>
            </a:br>
            <a:r>
              <a:rPr lang="en-US" altLang="ja-JP" sz="2000">
                <a:solidFill>
                  <a:schemeClr val="accent6"/>
                </a:solidFill>
              </a:rPr>
              <a:t>                 </a:t>
            </a:r>
            <a:r>
              <a:rPr lang="ja-JP" altLang="en-US" sz="2000">
                <a:solidFill>
                  <a:schemeClr val="accent6"/>
                </a:solidFill>
              </a:rPr>
              <a:t>    </a:t>
            </a:r>
            <a:r>
              <a:rPr lang="en-US" altLang="ja-JP" sz="2000">
                <a:solidFill>
                  <a:schemeClr val="accent6"/>
                </a:solidFill>
              </a:rPr>
              <a:t>            </a:t>
            </a:r>
            <a:r>
              <a:rPr lang="ja-JP" altLang="en-US" sz="2000">
                <a:solidFill>
                  <a:schemeClr val="accent6"/>
                </a:solidFill>
              </a:rPr>
              <a:t> </a:t>
            </a:r>
            <a:r>
              <a:rPr lang="en-US" altLang="ja-JP" sz="2000">
                <a:solidFill>
                  <a:schemeClr val="accent6"/>
                </a:solidFill>
              </a:rPr>
              <a:t>= 3,828</a:t>
            </a:r>
            <a:r>
              <a:rPr lang="en-US" altLang="ja-JP" sz="2000" b="1">
                <a:solidFill>
                  <a:srgbClr val="C00000"/>
                </a:solidFill>
              </a:rPr>
              <a:t> / 3,828 = 1.00 </a:t>
            </a:r>
            <a:endParaRPr lang="en-US" altLang="ja-JP" sz="1800" b="1" dirty="0">
              <a:solidFill>
                <a:srgbClr val="C00000"/>
              </a:solidFill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9202266" y="6470650"/>
            <a:ext cx="5741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9pPr>
          </a:lstStyle>
          <a:p>
            <a:pPr algn="r">
              <a:buClrTx/>
              <a:buFontTx/>
              <a:buNone/>
            </a:pPr>
            <a:fld id="{266A0C1C-90A6-4AE4-BA0D-FAB206AB0762}" type="slidenum">
              <a:rPr kumimoji="0" lang="en-US" altLang="ja-JP" sz="16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4</a:t>
            </a:fld>
            <a:endParaRPr kumimoji="0" lang="en-US" altLang="ja-JP" sz="1600" dirty="0">
              <a:solidFill>
                <a:srgbClr val="000000"/>
              </a:solidFill>
            </a:endParaRPr>
          </a:p>
        </p:txBody>
      </p:sp>
      <p:sp>
        <p:nvSpPr>
          <p:cNvPr id="6" name="吹き出し: 円形 5">
            <a:extLst>
              <a:ext uri="{FF2B5EF4-FFF2-40B4-BE49-F238E27FC236}">
                <a16:creationId xmlns:a16="http://schemas.microsoft.com/office/drawing/2014/main" id="{101DC23D-A27E-481B-9EBD-3D7C06CB7F0A}"/>
              </a:ext>
            </a:extLst>
          </p:cNvPr>
          <p:cNvSpPr/>
          <p:nvPr/>
        </p:nvSpPr>
        <p:spPr bwMode="auto">
          <a:xfrm>
            <a:off x="5457850" y="716569"/>
            <a:ext cx="3921224" cy="774459"/>
          </a:xfrm>
          <a:prstGeom prst="wedgeEllipseCallout">
            <a:avLst>
              <a:gd name="adj1" fmla="val -49712"/>
              <a:gd name="adj2" fmla="val 9724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ja-JP" altLang="en-US" sz="1600">
                <a:latin typeface="+mn-ea"/>
              </a:rPr>
              <a:t>赤色の文字を，適切な数字や文字列に修正すること．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7" name="吹き出し: 円形 6">
            <a:extLst>
              <a:ext uri="{FF2B5EF4-FFF2-40B4-BE49-F238E27FC236}">
                <a16:creationId xmlns:a16="http://schemas.microsoft.com/office/drawing/2014/main" id="{2D365F01-506D-4AB5-838B-11BF6E329737}"/>
              </a:ext>
            </a:extLst>
          </p:cNvPr>
          <p:cNvSpPr/>
          <p:nvPr/>
        </p:nvSpPr>
        <p:spPr bwMode="auto">
          <a:xfrm>
            <a:off x="5601866" y="2816967"/>
            <a:ext cx="3384376" cy="774459"/>
          </a:xfrm>
          <a:prstGeom prst="wedgeEllipseCallout">
            <a:avLst>
              <a:gd name="adj1" fmla="val -49712"/>
              <a:gd name="adj2" fmla="val 9724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ja-JP" altLang="en-US" sz="1600">
                <a:latin typeface="+mn-ea"/>
              </a:rPr>
              <a:t>実行サイクル数は </a:t>
            </a:r>
            <a:r>
              <a:rPr kumimoji="1" lang="en-US" altLang="ja-JP" sz="1600">
                <a:latin typeface="+mn-ea"/>
              </a:rPr>
              <a:t>VIO </a:t>
            </a:r>
            <a:r>
              <a:rPr kumimoji="1" lang="ja-JP" altLang="en-US" sz="1600">
                <a:latin typeface="+mn-ea"/>
              </a:rPr>
              <a:t>の表示から求めること．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6DCEB475-5135-4172-9DA9-7D8B6B01C21A}"/>
              </a:ext>
            </a:extLst>
          </p:cNvPr>
          <p:cNvSpPr/>
          <p:nvPr/>
        </p:nvSpPr>
        <p:spPr bwMode="auto">
          <a:xfrm>
            <a:off x="5457850" y="5696191"/>
            <a:ext cx="3572078" cy="774459"/>
          </a:xfrm>
          <a:prstGeom prst="wedgeEllipseCallout">
            <a:avLst>
              <a:gd name="adj1" fmla="val 62076"/>
              <a:gd name="adj2" fmla="val 6886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ja-JP" altLang="en-US" sz="1600">
                <a:latin typeface="+mn-ea"/>
              </a:rPr>
              <a:t>全てのスライドの右下にページ番号を記載すること．</a:t>
            </a:r>
          </a:p>
        </p:txBody>
      </p:sp>
    </p:spTree>
    <p:extLst>
      <p:ext uri="{BB962C8B-B14F-4D97-AF65-F5344CB8AC3E}">
        <p14:creationId xmlns:p14="http://schemas.microsoft.com/office/powerpoint/2010/main" val="932640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F5BE57-9C63-4F9A-B3CE-2B61C511B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実行結果の正しさ </a:t>
            </a:r>
            <a:r>
              <a:rPr kumimoji="1" lang="en-US" altLang="ja-JP"/>
              <a:t>(1)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3F610C-3A99-4D7C-9502-B9987B68D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838" y="2060848"/>
            <a:ext cx="9039225" cy="20937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ja-JP" altLang="en-US" sz="2000"/>
              <a:t>設計したコンピュータの</a:t>
            </a:r>
            <a:r>
              <a:rPr kumimoji="1" lang="en-US" altLang="ja-JP" sz="2000"/>
              <a:t>RTL</a:t>
            </a:r>
            <a:r>
              <a:rPr kumimoji="1" lang="ja-JP" altLang="en-US" sz="2000"/>
              <a:t>シミュレーションによって，</a:t>
            </a:r>
            <a:r>
              <a:rPr lang="en-US" altLang="ja-JP" sz="2000"/>
              <a:t> PC</a:t>
            </a:r>
            <a:r>
              <a:rPr lang="ja-JP" altLang="en-US" sz="2000"/>
              <a:t>の系列をテキスト形式で出力して，</a:t>
            </a:r>
            <a:r>
              <a:rPr lang="en-US" altLang="ja-JP" sz="2000"/>
              <a:t>mytrace.txt </a:t>
            </a:r>
            <a:r>
              <a:rPr lang="ja-JP" altLang="en-US" sz="2000"/>
              <a:t>というファイルに保存する．</a:t>
            </a:r>
            <a:endParaRPr lang="en-US" altLang="ja-JP" sz="2000"/>
          </a:p>
          <a:p>
            <a:pPr>
              <a:buFont typeface="Arial" panose="020B0604020202020204" pitchFamily="34" charset="0"/>
              <a:buChar char="•"/>
            </a:pPr>
            <a:r>
              <a:rPr kumimoji="1" lang="ja-JP" altLang="en-US" sz="2000"/>
              <a:t>得られたファイルと，提供されている </a:t>
            </a:r>
            <a:r>
              <a:rPr kumimoji="1" lang="en-US" altLang="ja-JP" sz="2000"/>
              <a:t>verify.txt.gz </a:t>
            </a:r>
            <a:r>
              <a:rPr kumimoji="1" lang="ja-JP" altLang="en-US" sz="2000"/>
              <a:t>を </a:t>
            </a:r>
            <a:r>
              <a:rPr kumimoji="1" lang="en-US" altLang="ja-JP" sz="2000"/>
              <a:t>unzip </a:t>
            </a:r>
            <a:r>
              <a:rPr kumimoji="1" lang="ja-JP" altLang="en-US" sz="2000"/>
              <a:t>したファイルとを比較して，結果が一致する画面をキャプチャして示すこと．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EF0FD9BB-BF57-4CA7-A76C-DF08ABCB9F95}"/>
              </a:ext>
            </a:extLst>
          </p:cNvPr>
          <p:cNvSpPr txBox="1">
            <a:spLocks/>
          </p:cNvSpPr>
          <p:nvPr/>
        </p:nvSpPr>
        <p:spPr bwMode="auto">
          <a:xfrm>
            <a:off x="2361506" y="1124745"/>
            <a:ext cx="4752528" cy="792088"/>
          </a:xfrm>
          <a:prstGeom prst="rect">
            <a:avLst/>
          </a:prstGeom>
          <a:solidFill>
            <a:schemeClr val="tx1"/>
          </a:solidFill>
          <a:ln>
            <a:solidFill>
              <a:srgbClr val="008000"/>
            </a:solidFill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umimoji="1" sz="2400">
                <a:solidFill>
                  <a:srgbClr val="000000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umimoji="1" sz="22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1" lang="sv-SE" altLang="ja-JP" sz="1400" b="0" i="0" u="none" strike="noStrike" kern="0" cap="none" spc="0" normalizeH="0" baseline="0" noProof="0">
                <a:ln>
                  <a:noFill/>
                </a:ln>
                <a:solidFill>
                  <a:srgbClr val="AAE2CA">
                    <a:lumMod val="20000"/>
                    <a:lumOff val="80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50" charset="-128"/>
                <a:cs typeface="Consolas" panose="020B0609020204030204" pitchFamily="49" charset="0"/>
              </a:rPr>
              <a:t>$ </a:t>
            </a:r>
            <a:r>
              <a:rPr lang="sv-SE" altLang="ja-JP" sz="1400" kern="0">
                <a:solidFill>
                  <a:srgbClr val="AAE2CA">
                    <a:lumMod val="20000"/>
                    <a:lumOff val="80000"/>
                  </a:srgbClr>
                </a:solidFill>
                <a:latin typeface="Consolas" panose="020B0609020204030204" pitchFamily="49" charset="0"/>
                <a:ea typeface="Arial Unicode MS" panose="020B0604020202020204" pitchFamily="50" charset="-128"/>
                <a:cs typeface="Consolas" panose="020B0609020204030204" pitchFamily="49" charset="0"/>
              </a:rPr>
              <a:t>unzip verify.txt.gz</a:t>
            </a:r>
            <a:endParaRPr kumimoji="1" lang="sv-SE" altLang="ja-JP" sz="1400" b="0" i="0" u="none" strike="noStrike" kern="0" cap="none" spc="0" normalizeH="0" baseline="0" noProof="0" dirty="0">
              <a:ln>
                <a:noFill/>
              </a:ln>
              <a:solidFill>
                <a:srgbClr val="AAE2CA">
                  <a:lumMod val="20000"/>
                  <a:lumOff val="80000"/>
                </a:srgbClr>
              </a:solidFill>
              <a:effectLst/>
              <a:uLnTx/>
              <a:uFillTx/>
              <a:latin typeface="Consolas" panose="020B0609020204030204" pitchFamily="49" charset="0"/>
              <a:ea typeface="Arial Unicode MS" panose="020B0604020202020204" pitchFamily="50" charset="-128"/>
              <a:cs typeface="Consolas" panose="020B0609020204030204" pitchFamily="49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1" lang="sv-SE" altLang="ja-JP" sz="1400" b="0" i="0" u="none" strike="noStrike" kern="0" cap="none" spc="0" normalizeH="0" baseline="0" noProof="0">
                <a:ln>
                  <a:noFill/>
                </a:ln>
                <a:solidFill>
                  <a:srgbClr val="AAE2CA">
                    <a:lumMod val="20000"/>
                    <a:lumOff val="80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panose="020B0604020202020204" pitchFamily="50" charset="-128"/>
                <a:cs typeface="Consolas" panose="020B0609020204030204" pitchFamily="49" charset="0"/>
              </a:rPr>
              <a:t>$ diff verify.txt mytrace.txt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CAB2538-3852-4385-AD99-CE32F7D22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482" y="3933056"/>
            <a:ext cx="5334462" cy="1455546"/>
          </a:xfrm>
          <a:prstGeom prst="rect">
            <a:avLst/>
          </a:prstGeom>
        </p:spPr>
      </p:pic>
      <p:sp>
        <p:nvSpPr>
          <p:cNvPr id="6" name="吹き出し: 円形 5">
            <a:extLst>
              <a:ext uri="{FF2B5EF4-FFF2-40B4-BE49-F238E27FC236}">
                <a16:creationId xmlns:a16="http://schemas.microsoft.com/office/drawing/2014/main" id="{027A896B-B993-4624-AC1F-E6291013ACF2}"/>
              </a:ext>
            </a:extLst>
          </p:cNvPr>
          <p:cNvSpPr/>
          <p:nvPr/>
        </p:nvSpPr>
        <p:spPr bwMode="auto">
          <a:xfrm>
            <a:off x="3081586" y="5682190"/>
            <a:ext cx="6192688" cy="843154"/>
          </a:xfrm>
          <a:prstGeom prst="wedgeEllipseCallout">
            <a:avLst>
              <a:gd name="adj1" fmla="val -29811"/>
              <a:gd name="adj2" fmla="val -10623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ja-JP" altLang="en-US" sz="1600">
                <a:latin typeface="+mn-ea"/>
              </a:rPr>
              <a:t>この画像を自分でキャプチャしたものに置き換えること．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62FE938C-80A1-4CFF-A204-5698448F5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2266" y="6470650"/>
            <a:ext cx="5741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9pPr>
          </a:lstStyle>
          <a:p>
            <a:pPr algn="r">
              <a:buClrTx/>
              <a:buFontTx/>
              <a:buNone/>
            </a:pPr>
            <a:fld id="{266A0C1C-90A6-4AE4-BA0D-FAB206AB0762}" type="slidenum">
              <a:rPr kumimoji="0" lang="en-US" altLang="ja-JP" sz="16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5</a:t>
            </a:fld>
            <a:endParaRPr kumimoji="0" lang="en-US" altLang="ja-JP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4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412830-8BE7-4C3C-B5C8-DB75067BC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実行結果の正しさ </a:t>
            </a:r>
            <a:r>
              <a:rPr lang="en-US" altLang="ja-JP"/>
              <a:t>(2)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B66BD7-9FC4-4BAC-8155-BF12BEC39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ja-JP" altLang="en-US" sz="2200"/>
              <a:t>設計したコンピュータを</a:t>
            </a:r>
            <a:r>
              <a:rPr lang="en-US" altLang="ja-JP" sz="2200"/>
              <a:t>FPGA</a:t>
            </a:r>
            <a:r>
              <a:rPr lang="ja-JP" altLang="en-US" sz="2200"/>
              <a:t>で動作させて，</a:t>
            </a:r>
            <a:r>
              <a:rPr lang="en-US" altLang="ja-JP" sz="2200"/>
              <a:t>UART</a:t>
            </a:r>
            <a:r>
              <a:rPr lang="ja-JP" altLang="en-US" sz="2200"/>
              <a:t>の出力が正しいことを確認する．</a:t>
            </a:r>
            <a:endParaRPr kumimoji="1" lang="ja-JP" altLang="en-US" sz="2200"/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000B02F8-D43F-4351-9544-097FCB8F2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2266" y="6470650"/>
            <a:ext cx="5741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9pPr>
          </a:lstStyle>
          <a:p>
            <a:pPr algn="r">
              <a:buClrTx/>
              <a:buFontTx/>
              <a:buNone/>
            </a:pPr>
            <a:fld id="{266A0C1C-90A6-4AE4-BA0D-FAB206AB0762}" type="slidenum">
              <a:rPr kumimoji="0" lang="en-US" altLang="ja-JP" sz="16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6</a:t>
            </a:fld>
            <a:endParaRPr kumimoji="0" lang="en-US" altLang="ja-JP" sz="1600" dirty="0">
              <a:solidFill>
                <a:srgbClr val="000000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9B8310E-949E-4A9B-A206-953EDDC16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7530" y="1916832"/>
            <a:ext cx="4032448" cy="4472587"/>
          </a:xfrm>
          <a:prstGeom prst="rect">
            <a:avLst/>
          </a:prstGeom>
        </p:spPr>
      </p:pic>
      <p:sp>
        <p:nvSpPr>
          <p:cNvPr id="6" name="吹き出し: 円形 5">
            <a:extLst>
              <a:ext uri="{FF2B5EF4-FFF2-40B4-BE49-F238E27FC236}">
                <a16:creationId xmlns:a16="http://schemas.microsoft.com/office/drawing/2014/main" id="{F49BF0BE-CEA5-4758-B464-4A0A1B9423BC}"/>
              </a:ext>
            </a:extLst>
          </p:cNvPr>
          <p:cNvSpPr/>
          <p:nvPr/>
        </p:nvSpPr>
        <p:spPr bwMode="auto">
          <a:xfrm>
            <a:off x="5573639" y="3573016"/>
            <a:ext cx="3816424" cy="936104"/>
          </a:xfrm>
          <a:prstGeom prst="wedgeEllipseCallout">
            <a:avLst>
              <a:gd name="adj1" fmla="val -61092"/>
              <a:gd name="adj2" fmla="val -7639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ja-JP" altLang="en-US" sz="1600">
                <a:latin typeface="+mn-ea"/>
              </a:rPr>
              <a:t>この画像を自分でキャプチャしたものに置き換えること．</a:t>
            </a:r>
            <a:endParaRPr kumimoji="1" lang="en-US" altLang="ja-JP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50985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8D7A4B-A02C-49F9-A067-1758B3FD7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設計したプロセッサのブロック図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B97B6B-17DC-4F42-B3D1-3F9ED5F4D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838" y="1119188"/>
            <a:ext cx="9039225" cy="12296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kumimoji="1" lang="ja-JP" altLang="en-US" sz="2000"/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2E901269-6219-4E20-8534-1CD5E70D1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2266" y="6470650"/>
            <a:ext cx="5741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9pPr>
          </a:lstStyle>
          <a:p>
            <a:pPr algn="r">
              <a:buClrTx/>
              <a:buFontTx/>
              <a:buNone/>
            </a:pPr>
            <a:fld id="{266A0C1C-90A6-4AE4-BA0D-FAB206AB0762}" type="slidenum">
              <a:rPr kumimoji="0" lang="en-US" altLang="ja-JP" sz="16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7</a:t>
            </a:fld>
            <a:endParaRPr kumimoji="0" lang="en-US" altLang="ja-JP" sz="1600" dirty="0">
              <a:solidFill>
                <a:srgbClr val="000000"/>
              </a:solidFill>
            </a:endParaRPr>
          </a:p>
        </p:txBody>
      </p:sp>
      <p:cxnSp>
        <p:nvCxnSpPr>
          <p:cNvPr id="146" name="直線矢印コネクタ 199">
            <a:extLst>
              <a:ext uri="{FF2B5EF4-FFF2-40B4-BE49-F238E27FC236}">
                <a16:creationId xmlns:a16="http://schemas.microsoft.com/office/drawing/2014/main" id="{F6F34CF2-1E7E-99CE-B108-AAE1C3025936}"/>
              </a:ext>
            </a:extLst>
          </p:cNvPr>
          <p:cNvCxnSpPr>
            <a:cxnSpLocks/>
          </p:cNvCxnSpPr>
          <p:nvPr/>
        </p:nvCxnSpPr>
        <p:spPr>
          <a:xfrm>
            <a:off x="7310656" y="3930908"/>
            <a:ext cx="216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47" name="直線矢印コネクタ 271">
            <a:extLst>
              <a:ext uri="{FF2B5EF4-FFF2-40B4-BE49-F238E27FC236}">
                <a16:creationId xmlns:a16="http://schemas.microsoft.com/office/drawing/2014/main" id="{64BE97B7-E0E4-D762-C466-690B7F533801}"/>
              </a:ext>
            </a:extLst>
          </p:cNvPr>
          <p:cNvCxnSpPr>
            <a:cxnSpLocks/>
          </p:cNvCxnSpPr>
          <p:nvPr/>
        </p:nvCxnSpPr>
        <p:spPr>
          <a:xfrm>
            <a:off x="7320861" y="4312585"/>
            <a:ext cx="216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48" name="直線矢印コネクタ 272">
            <a:extLst>
              <a:ext uri="{FF2B5EF4-FFF2-40B4-BE49-F238E27FC236}">
                <a16:creationId xmlns:a16="http://schemas.microsoft.com/office/drawing/2014/main" id="{35645268-6AC9-1AEC-432D-5D6089B40D06}"/>
              </a:ext>
            </a:extLst>
          </p:cNvPr>
          <p:cNvCxnSpPr>
            <a:cxnSpLocks/>
          </p:cNvCxnSpPr>
          <p:nvPr/>
        </p:nvCxnSpPr>
        <p:spPr>
          <a:xfrm flipV="1">
            <a:off x="3458098" y="4601702"/>
            <a:ext cx="216000" cy="1492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150" name="直線矢印コネクタ 273">
            <a:extLst>
              <a:ext uri="{FF2B5EF4-FFF2-40B4-BE49-F238E27FC236}">
                <a16:creationId xmlns:a16="http://schemas.microsoft.com/office/drawing/2014/main" id="{FAF4A53E-8840-76C8-B9C8-A7635C004FB1}"/>
              </a:ext>
            </a:extLst>
          </p:cNvPr>
          <p:cNvCxnSpPr>
            <a:cxnSpLocks/>
          </p:cNvCxnSpPr>
          <p:nvPr/>
        </p:nvCxnSpPr>
        <p:spPr>
          <a:xfrm>
            <a:off x="3196562" y="5709646"/>
            <a:ext cx="1463809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51" name="正方形/長方形 276">
            <a:extLst>
              <a:ext uri="{FF2B5EF4-FFF2-40B4-BE49-F238E27FC236}">
                <a16:creationId xmlns:a16="http://schemas.microsoft.com/office/drawing/2014/main" id="{9756CE7C-B6E3-22E6-C2C8-EBF4CF0BEEE2}"/>
              </a:ext>
            </a:extLst>
          </p:cNvPr>
          <p:cNvSpPr/>
          <p:nvPr/>
        </p:nvSpPr>
        <p:spPr>
          <a:xfrm>
            <a:off x="3284565" y="3401695"/>
            <a:ext cx="198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152" name="テキスト ボックス 277">
            <a:extLst>
              <a:ext uri="{FF2B5EF4-FFF2-40B4-BE49-F238E27FC236}">
                <a16:creationId xmlns:a16="http://schemas.microsoft.com/office/drawing/2014/main" id="{137F1CF7-E769-6251-6876-E65D929CD014}"/>
              </a:ext>
            </a:extLst>
          </p:cNvPr>
          <p:cNvSpPr txBox="1"/>
          <p:nvPr/>
        </p:nvSpPr>
        <p:spPr>
          <a:xfrm rot="16200000">
            <a:off x="3425847" y="4351379"/>
            <a:ext cx="28052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P1_ir</a:t>
            </a:r>
          </a:p>
        </p:txBody>
      </p:sp>
      <p:sp>
        <p:nvSpPr>
          <p:cNvPr id="153" name="テキスト ボックス 278">
            <a:extLst>
              <a:ext uri="{FF2B5EF4-FFF2-40B4-BE49-F238E27FC236}">
                <a16:creationId xmlns:a16="http://schemas.microsoft.com/office/drawing/2014/main" id="{54D626BF-86B7-2FFF-C427-2CE595C7F5E2}"/>
              </a:ext>
            </a:extLst>
          </p:cNvPr>
          <p:cNvSpPr txBox="1"/>
          <p:nvPr/>
        </p:nvSpPr>
        <p:spPr>
          <a:xfrm>
            <a:off x="2205291" y="3083396"/>
            <a:ext cx="63478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IF stage </a:t>
            </a:r>
          </a:p>
        </p:txBody>
      </p:sp>
      <p:cxnSp>
        <p:nvCxnSpPr>
          <p:cNvPr id="154" name="直線矢印コネクタ 281">
            <a:extLst>
              <a:ext uri="{FF2B5EF4-FFF2-40B4-BE49-F238E27FC236}">
                <a16:creationId xmlns:a16="http://schemas.microsoft.com/office/drawing/2014/main" id="{F8FDAA4C-7EA4-59CE-963D-38B78C82C4BE}"/>
              </a:ext>
            </a:extLst>
          </p:cNvPr>
          <p:cNvCxnSpPr>
            <a:cxnSpLocks/>
            <a:stCxn id="300" idx="4"/>
          </p:cNvCxnSpPr>
          <p:nvPr/>
        </p:nvCxnSpPr>
        <p:spPr>
          <a:xfrm>
            <a:off x="4514542" y="5101430"/>
            <a:ext cx="0" cy="32187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grpSp>
        <p:nvGrpSpPr>
          <p:cNvPr id="155" name="グループ化 283">
            <a:extLst>
              <a:ext uri="{FF2B5EF4-FFF2-40B4-BE49-F238E27FC236}">
                <a16:creationId xmlns:a16="http://schemas.microsoft.com/office/drawing/2014/main" id="{F9E3BF6C-B1AE-075D-ACE5-CAB95BA96F2D}"/>
              </a:ext>
            </a:extLst>
          </p:cNvPr>
          <p:cNvGrpSpPr/>
          <p:nvPr/>
        </p:nvGrpSpPr>
        <p:grpSpPr>
          <a:xfrm>
            <a:off x="4660371" y="5329217"/>
            <a:ext cx="288032" cy="504056"/>
            <a:chOff x="2734716" y="3259751"/>
            <a:chExt cx="288032" cy="504056"/>
          </a:xfrm>
        </p:grpSpPr>
        <p:grpSp>
          <p:nvGrpSpPr>
            <p:cNvPr id="156" name="グループ化 285">
              <a:extLst>
                <a:ext uri="{FF2B5EF4-FFF2-40B4-BE49-F238E27FC236}">
                  <a16:creationId xmlns:a16="http://schemas.microsoft.com/office/drawing/2014/main" id="{B2F17B64-421D-BF79-1E7D-E26E3F7232F3}"/>
                </a:ext>
              </a:extLst>
            </p:cNvPr>
            <p:cNvGrpSpPr/>
            <p:nvPr/>
          </p:nvGrpSpPr>
          <p:grpSpPr>
            <a:xfrm>
              <a:off x="2734716" y="3259751"/>
              <a:ext cx="288032" cy="504056"/>
              <a:chOff x="3009578" y="3501008"/>
              <a:chExt cx="288032" cy="504056"/>
            </a:xfrm>
          </p:grpSpPr>
          <p:cxnSp>
            <p:nvCxnSpPr>
              <p:cNvPr id="158" name="直線コネクタ 288">
                <a:extLst>
                  <a:ext uri="{FF2B5EF4-FFF2-40B4-BE49-F238E27FC236}">
                    <a16:creationId xmlns:a16="http://schemas.microsoft.com/office/drawing/2014/main" id="{CC1A8957-1788-B206-CA46-6DF62103243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09578" y="3501008"/>
                <a:ext cx="288032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9" name="直線コネクタ 289">
                <a:extLst>
                  <a:ext uri="{FF2B5EF4-FFF2-40B4-BE49-F238E27FC236}">
                    <a16:creationId xmlns:a16="http://schemas.microsoft.com/office/drawing/2014/main" id="{8F5C9155-655B-F7B5-86FC-A3FE3CADE59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297610" y="3573016"/>
                <a:ext cx="0" cy="36004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0" name="直線コネクタ 290">
                <a:extLst>
                  <a:ext uri="{FF2B5EF4-FFF2-40B4-BE49-F238E27FC236}">
                    <a16:creationId xmlns:a16="http://schemas.microsoft.com/office/drawing/2014/main" id="{540A4158-9A07-582F-70DE-8D05077BB5B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09578" y="3501008"/>
                <a:ext cx="0" cy="21602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1" name="直線コネクタ 305">
                <a:extLst>
                  <a:ext uri="{FF2B5EF4-FFF2-40B4-BE49-F238E27FC236}">
                    <a16:creationId xmlns:a16="http://schemas.microsoft.com/office/drawing/2014/main" id="{6AB23510-9783-552D-BBD0-DF34337841C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009578" y="3933056"/>
                <a:ext cx="288032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2" name="直線コネクタ 311">
                <a:extLst>
                  <a:ext uri="{FF2B5EF4-FFF2-40B4-BE49-F238E27FC236}">
                    <a16:creationId xmlns:a16="http://schemas.microsoft.com/office/drawing/2014/main" id="{A12E1A6A-336C-FA09-5B6D-88833343850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09578" y="3789040"/>
                <a:ext cx="0" cy="21602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3" name="直線コネクタ 315">
                <a:extLst>
                  <a:ext uri="{FF2B5EF4-FFF2-40B4-BE49-F238E27FC236}">
                    <a16:creationId xmlns:a16="http://schemas.microsoft.com/office/drawing/2014/main" id="{60E1838E-FFA8-E4CE-9ED9-586E4415660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09578" y="3717032"/>
                <a:ext cx="144016" cy="3600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4" name="直線コネクタ 316">
                <a:extLst>
                  <a:ext uri="{FF2B5EF4-FFF2-40B4-BE49-F238E27FC236}">
                    <a16:creationId xmlns:a16="http://schemas.microsoft.com/office/drawing/2014/main" id="{485C378A-A87A-75A3-66B2-A29480DFCE9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009578" y="3753036"/>
                <a:ext cx="144016" cy="3600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7" name="テキスト ボックス 287">
              <a:extLst>
                <a:ext uri="{FF2B5EF4-FFF2-40B4-BE49-F238E27FC236}">
                  <a16:creationId xmlns:a16="http://schemas.microsoft.com/office/drawing/2014/main" id="{AB13ED94-1463-0B8C-B0C3-C53A663B84AA}"/>
                </a:ext>
              </a:extLst>
            </p:cNvPr>
            <p:cNvSpPr txBox="1"/>
            <p:nvPr/>
          </p:nvSpPr>
          <p:spPr>
            <a:xfrm>
              <a:off x="2912268" y="3430987"/>
              <a:ext cx="76944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 b="1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+</a:t>
              </a:r>
              <a:endParaRPr kumimoji="1" lang="ja-JP" altLang="en-US" sz="1050" b="1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</p:grpSp>
      <p:cxnSp>
        <p:nvCxnSpPr>
          <p:cNvPr id="165" name="直線矢印コネクタ 325">
            <a:extLst>
              <a:ext uri="{FF2B5EF4-FFF2-40B4-BE49-F238E27FC236}">
                <a16:creationId xmlns:a16="http://schemas.microsoft.com/office/drawing/2014/main" id="{DF3A8AE4-AB4C-1094-33A2-3BA7941E4CAF}"/>
              </a:ext>
            </a:extLst>
          </p:cNvPr>
          <p:cNvCxnSpPr>
            <a:cxnSpLocks/>
          </p:cNvCxnSpPr>
          <p:nvPr/>
        </p:nvCxnSpPr>
        <p:spPr>
          <a:xfrm>
            <a:off x="5333056" y="5558385"/>
            <a:ext cx="85468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166" name="直線矢印コネクタ 326">
            <a:extLst>
              <a:ext uri="{FF2B5EF4-FFF2-40B4-BE49-F238E27FC236}">
                <a16:creationId xmlns:a16="http://schemas.microsoft.com/office/drawing/2014/main" id="{56E2FFC4-AA82-D90C-8A91-2F10720936F8}"/>
              </a:ext>
            </a:extLst>
          </p:cNvPr>
          <p:cNvCxnSpPr>
            <a:cxnSpLocks/>
          </p:cNvCxnSpPr>
          <p:nvPr/>
        </p:nvCxnSpPr>
        <p:spPr>
          <a:xfrm>
            <a:off x="4515440" y="5419189"/>
            <a:ext cx="13527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67" name="テキスト ボックス 327">
            <a:extLst>
              <a:ext uri="{FF2B5EF4-FFF2-40B4-BE49-F238E27FC236}">
                <a16:creationId xmlns:a16="http://schemas.microsoft.com/office/drawing/2014/main" id="{CE3BA18B-EE69-95D3-6B8C-FA081D9CC001}"/>
              </a:ext>
            </a:extLst>
          </p:cNvPr>
          <p:cNvSpPr txBox="1"/>
          <p:nvPr/>
        </p:nvSpPr>
        <p:spPr>
          <a:xfrm>
            <a:off x="4726920" y="5800987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m6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168" name="直線矢印コネクタ 328">
            <a:extLst>
              <a:ext uri="{FF2B5EF4-FFF2-40B4-BE49-F238E27FC236}">
                <a16:creationId xmlns:a16="http://schemas.microsoft.com/office/drawing/2014/main" id="{2A60C7AE-2DB8-1C02-58CB-A6D006EDF100}"/>
              </a:ext>
            </a:extLst>
          </p:cNvPr>
          <p:cNvCxnSpPr>
            <a:cxnSpLocks/>
          </p:cNvCxnSpPr>
          <p:nvPr/>
        </p:nvCxnSpPr>
        <p:spPr>
          <a:xfrm flipH="1">
            <a:off x="1853684" y="6000333"/>
            <a:ext cx="356484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169" name="直線矢印コネクタ 334">
            <a:extLst>
              <a:ext uri="{FF2B5EF4-FFF2-40B4-BE49-F238E27FC236}">
                <a16:creationId xmlns:a16="http://schemas.microsoft.com/office/drawing/2014/main" id="{232A0085-9C07-9976-1A8D-E0631DD893F8}"/>
              </a:ext>
            </a:extLst>
          </p:cNvPr>
          <p:cNvCxnSpPr>
            <a:cxnSpLocks/>
          </p:cNvCxnSpPr>
          <p:nvPr/>
        </p:nvCxnSpPr>
        <p:spPr>
          <a:xfrm>
            <a:off x="5418524" y="5556394"/>
            <a:ext cx="0" cy="44774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170" name="テキスト ボックス 335">
            <a:extLst>
              <a:ext uri="{FF2B5EF4-FFF2-40B4-BE49-F238E27FC236}">
                <a16:creationId xmlns:a16="http://schemas.microsoft.com/office/drawing/2014/main" id="{C1EA8EFE-875B-3B46-1EF6-D0C4A462A5EB}"/>
              </a:ext>
            </a:extLst>
          </p:cNvPr>
          <p:cNvSpPr txBox="1"/>
          <p:nvPr/>
        </p:nvSpPr>
        <p:spPr>
          <a:xfrm>
            <a:off x="3994621" y="5840880"/>
            <a:ext cx="53593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P2_tpc</a:t>
            </a:r>
          </a:p>
        </p:txBody>
      </p:sp>
      <p:sp>
        <p:nvSpPr>
          <p:cNvPr id="171" name="正方形/長方形 336">
            <a:extLst>
              <a:ext uri="{FF2B5EF4-FFF2-40B4-BE49-F238E27FC236}">
                <a16:creationId xmlns:a16="http://schemas.microsoft.com/office/drawing/2014/main" id="{0A10B355-56E1-8056-447A-37358BBCB229}"/>
              </a:ext>
            </a:extLst>
          </p:cNvPr>
          <p:cNvSpPr/>
          <p:nvPr/>
        </p:nvSpPr>
        <p:spPr>
          <a:xfrm>
            <a:off x="3314762" y="4423012"/>
            <a:ext cx="144000" cy="468000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172" name="正方形/長方形 350">
            <a:extLst>
              <a:ext uri="{FF2B5EF4-FFF2-40B4-BE49-F238E27FC236}">
                <a16:creationId xmlns:a16="http://schemas.microsoft.com/office/drawing/2014/main" id="{C9BC47EC-FC3F-A046-006D-F65CBA1E3BE3}"/>
              </a:ext>
            </a:extLst>
          </p:cNvPr>
          <p:cNvSpPr/>
          <p:nvPr/>
        </p:nvSpPr>
        <p:spPr>
          <a:xfrm>
            <a:off x="3312143" y="5375503"/>
            <a:ext cx="144000" cy="468000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173" name="テキスト ボックス 351">
            <a:extLst>
              <a:ext uri="{FF2B5EF4-FFF2-40B4-BE49-F238E27FC236}">
                <a16:creationId xmlns:a16="http://schemas.microsoft.com/office/drawing/2014/main" id="{6CB51F86-81D4-4A36-885E-A2376D84D15E}"/>
              </a:ext>
            </a:extLst>
          </p:cNvPr>
          <p:cNvSpPr txBox="1"/>
          <p:nvPr/>
        </p:nvSpPr>
        <p:spPr>
          <a:xfrm>
            <a:off x="3914144" y="5543815"/>
            <a:ext cx="28052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P1_pc</a:t>
            </a:r>
          </a:p>
        </p:txBody>
      </p:sp>
      <p:sp>
        <p:nvSpPr>
          <p:cNvPr id="174" name="テキスト ボックス 400">
            <a:extLst>
              <a:ext uri="{FF2B5EF4-FFF2-40B4-BE49-F238E27FC236}">
                <a16:creationId xmlns:a16="http://schemas.microsoft.com/office/drawing/2014/main" id="{7642D430-A121-2357-B222-D2AB27FD09DB}"/>
              </a:ext>
            </a:extLst>
          </p:cNvPr>
          <p:cNvSpPr txBox="1"/>
          <p:nvPr/>
        </p:nvSpPr>
        <p:spPr>
          <a:xfrm>
            <a:off x="3309714" y="3217971"/>
            <a:ext cx="14106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P1</a:t>
            </a:r>
          </a:p>
        </p:txBody>
      </p:sp>
      <p:cxnSp>
        <p:nvCxnSpPr>
          <p:cNvPr id="175" name="直線矢印コネクタ 401">
            <a:extLst>
              <a:ext uri="{FF2B5EF4-FFF2-40B4-BE49-F238E27FC236}">
                <a16:creationId xmlns:a16="http://schemas.microsoft.com/office/drawing/2014/main" id="{E9CB64A2-4B2B-1292-410A-701661DE17A1}"/>
              </a:ext>
            </a:extLst>
          </p:cNvPr>
          <p:cNvCxnSpPr>
            <a:cxnSpLocks/>
          </p:cNvCxnSpPr>
          <p:nvPr/>
        </p:nvCxnSpPr>
        <p:spPr>
          <a:xfrm>
            <a:off x="2838984" y="4624273"/>
            <a:ext cx="432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76" name="正方形/長方形 402">
            <a:extLst>
              <a:ext uri="{FF2B5EF4-FFF2-40B4-BE49-F238E27FC236}">
                <a16:creationId xmlns:a16="http://schemas.microsoft.com/office/drawing/2014/main" id="{46E810A0-4CC7-B8FE-5F8B-0CC9A7607091}"/>
              </a:ext>
            </a:extLst>
          </p:cNvPr>
          <p:cNvSpPr/>
          <p:nvPr/>
        </p:nvSpPr>
        <p:spPr>
          <a:xfrm>
            <a:off x="2344756" y="4350165"/>
            <a:ext cx="219483" cy="545151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r_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pc</a:t>
            </a:r>
          </a:p>
        </p:txBody>
      </p:sp>
      <p:cxnSp>
        <p:nvCxnSpPr>
          <p:cNvPr id="177" name="直線矢印コネクタ 403">
            <a:extLst>
              <a:ext uri="{FF2B5EF4-FFF2-40B4-BE49-F238E27FC236}">
                <a16:creationId xmlns:a16="http://schemas.microsoft.com/office/drawing/2014/main" id="{A9CEF90E-C5B9-E5E1-6F10-15572D11C320}"/>
              </a:ext>
            </a:extLst>
          </p:cNvPr>
          <p:cNvCxnSpPr>
            <a:cxnSpLocks/>
          </p:cNvCxnSpPr>
          <p:nvPr/>
        </p:nvCxnSpPr>
        <p:spPr>
          <a:xfrm>
            <a:off x="2174051" y="4605473"/>
            <a:ext cx="160247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grpSp>
        <p:nvGrpSpPr>
          <p:cNvPr id="178" name="グループ化 404">
            <a:extLst>
              <a:ext uri="{FF2B5EF4-FFF2-40B4-BE49-F238E27FC236}">
                <a16:creationId xmlns:a16="http://schemas.microsoft.com/office/drawing/2014/main" id="{968237CE-4072-3106-A214-9C8D6DE5C44E}"/>
              </a:ext>
            </a:extLst>
          </p:cNvPr>
          <p:cNvGrpSpPr/>
          <p:nvPr/>
        </p:nvGrpSpPr>
        <p:grpSpPr>
          <a:xfrm>
            <a:off x="2780263" y="3570057"/>
            <a:ext cx="288032" cy="504056"/>
            <a:chOff x="2734716" y="3259751"/>
            <a:chExt cx="288032" cy="504056"/>
          </a:xfrm>
        </p:grpSpPr>
        <p:grpSp>
          <p:nvGrpSpPr>
            <p:cNvPr id="179" name="グループ化 405">
              <a:extLst>
                <a:ext uri="{FF2B5EF4-FFF2-40B4-BE49-F238E27FC236}">
                  <a16:creationId xmlns:a16="http://schemas.microsoft.com/office/drawing/2014/main" id="{A9A67627-BD55-011D-80C5-0C4674DCAC54}"/>
                </a:ext>
              </a:extLst>
            </p:cNvPr>
            <p:cNvGrpSpPr/>
            <p:nvPr/>
          </p:nvGrpSpPr>
          <p:grpSpPr>
            <a:xfrm>
              <a:off x="2734716" y="3259751"/>
              <a:ext cx="288032" cy="504056"/>
              <a:chOff x="3009578" y="3501008"/>
              <a:chExt cx="288032" cy="504056"/>
            </a:xfrm>
          </p:grpSpPr>
          <p:cxnSp>
            <p:nvCxnSpPr>
              <p:cNvPr id="181" name="直線コネクタ 407">
                <a:extLst>
                  <a:ext uri="{FF2B5EF4-FFF2-40B4-BE49-F238E27FC236}">
                    <a16:creationId xmlns:a16="http://schemas.microsoft.com/office/drawing/2014/main" id="{10E29C96-969B-4E82-539B-F525660C5E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09578" y="3501008"/>
                <a:ext cx="288032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2" name="直線コネクタ 408">
                <a:extLst>
                  <a:ext uri="{FF2B5EF4-FFF2-40B4-BE49-F238E27FC236}">
                    <a16:creationId xmlns:a16="http://schemas.microsoft.com/office/drawing/2014/main" id="{B1B2B027-836E-F72C-9639-311F0B11E6C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297610" y="3573016"/>
                <a:ext cx="0" cy="36004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3" name="直線コネクタ 409">
                <a:extLst>
                  <a:ext uri="{FF2B5EF4-FFF2-40B4-BE49-F238E27FC236}">
                    <a16:creationId xmlns:a16="http://schemas.microsoft.com/office/drawing/2014/main" id="{85931DC6-4F8A-E0E5-863B-75D1F37049A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09578" y="3501008"/>
                <a:ext cx="0" cy="21602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直線コネクタ 410">
                <a:extLst>
                  <a:ext uri="{FF2B5EF4-FFF2-40B4-BE49-F238E27FC236}">
                    <a16:creationId xmlns:a16="http://schemas.microsoft.com/office/drawing/2014/main" id="{E4AE0868-DD5D-6B2F-D0CE-999C8C12D2F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009578" y="3933056"/>
                <a:ext cx="288032" cy="7200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5" name="直線コネクタ 411">
                <a:extLst>
                  <a:ext uri="{FF2B5EF4-FFF2-40B4-BE49-F238E27FC236}">
                    <a16:creationId xmlns:a16="http://schemas.microsoft.com/office/drawing/2014/main" id="{697B2257-6395-F482-72BD-1BA88A051CD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09578" y="3789040"/>
                <a:ext cx="0" cy="21602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6" name="直線コネクタ 412">
                <a:extLst>
                  <a:ext uri="{FF2B5EF4-FFF2-40B4-BE49-F238E27FC236}">
                    <a16:creationId xmlns:a16="http://schemas.microsoft.com/office/drawing/2014/main" id="{62114B24-F2AA-CFC9-5F09-A2813257FD6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09578" y="3717032"/>
                <a:ext cx="144016" cy="3600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7" name="直線コネクタ 413">
                <a:extLst>
                  <a:ext uri="{FF2B5EF4-FFF2-40B4-BE49-F238E27FC236}">
                    <a16:creationId xmlns:a16="http://schemas.microsoft.com/office/drawing/2014/main" id="{97A5A43C-9D04-0C73-38EA-E24FE0B1CB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009578" y="3753036"/>
                <a:ext cx="144016" cy="3600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0" name="テキスト ボックス 406">
              <a:extLst>
                <a:ext uri="{FF2B5EF4-FFF2-40B4-BE49-F238E27FC236}">
                  <a16:creationId xmlns:a16="http://schemas.microsoft.com/office/drawing/2014/main" id="{4DE75DDA-B281-1C0A-6594-342DF397F2E2}"/>
                </a:ext>
              </a:extLst>
            </p:cNvPr>
            <p:cNvSpPr txBox="1"/>
            <p:nvPr/>
          </p:nvSpPr>
          <p:spPr>
            <a:xfrm>
              <a:off x="2912268" y="3430987"/>
              <a:ext cx="76944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 b="1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+</a:t>
              </a:r>
              <a:endParaRPr kumimoji="1" lang="ja-JP" altLang="en-US" sz="1050" b="1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</p:grpSp>
      <p:cxnSp>
        <p:nvCxnSpPr>
          <p:cNvPr id="188" name="直線矢印コネクタ 414">
            <a:extLst>
              <a:ext uri="{FF2B5EF4-FFF2-40B4-BE49-F238E27FC236}">
                <a16:creationId xmlns:a16="http://schemas.microsoft.com/office/drawing/2014/main" id="{2D1FF7F8-AF66-25D5-A213-C3B535386BD8}"/>
              </a:ext>
            </a:extLst>
          </p:cNvPr>
          <p:cNvCxnSpPr>
            <a:cxnSpLocks/>
          </p:cNvCxnSpPr>
          <p:nvPr/>
        </p:nvCxnSpPr>
        <p:spPr>
          <a:xfrm>
            <a:off x="3063267" y="3829705"/>
            <a:ext cx="7703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189" name="直線矢印コネクタ 415">
            <a:extLst>
              <a:ext uri="{FF2B5EF4-FFF2-40B4-BE49-F238E27FC236}">
                <a16:creationId xmlns:a16="http://schemas.microsoft.com/office/drawing/2014/main" id="{7C4AC817-96D8-C234-3165-6784924B0368}"/>
              </a:ext>
            </a:extLst>
          </p:cNvPr>
          <p:cNvCxnSpPr>
            <a:cxnSpLocks/>
          </p:cNvCxnSpPr>
          <p:nvPr/>
        </p:nvCxnSpPr>
        <p:spPr>
          <a:xfrm>
            <a:off x="2604849" y="3684168"/>
            <a:ext cx="175414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90" name="直線矢印コネクタ 416">
            <a:extLst>
              <a:ext uri="{FF2B5EF4-FFF2-40B4-BE49-F238E27FC236}">
                <a16:creationId xmlns:a16="http://schemas.microsoft.com/office/drawing/2014/main" id="{A43C6C98-C9AF-85CC-D65C-FA019C4AD488}"/>
              </a:ext>
            </a:extLst>
          </p:cNvPr>
          <p:cNvCxnSpPr>
            <a:cxnSpLocks/>
          </p:cNvCxnSpPr>
          <p:nvPr/>
        </p:nvCxnSpPr>
        <p:spPr>
          <a:xfrm>
            <a:off x="2657501" y="3974770"/>
            <a:ext cx="12276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91" name="直線矢印コネクタ 417">
            <a:extLst>
              <a:ext uri="{FF2B5EF4-FFF2-40B4-BE49-F238E27FC236}">
                <a16:creationId xmlns:a16="http://schemas.microsoft.com/office/drawing/2014/main" id="{B1017411-7317-A74B-ED0E-01C12CDABFBA}"/>
              </a:ext>
            </a:extLst>
          </p:cNvPr>
          <p:cNvCxnSpPr>
            <a:cxnSpLocks/>
          </p:cNvCxnSpPr>
          <p:nvPr/>
        </p:nvCxnSpPr>
        <p:spPr>
          <a:xfrm>
            <a:off x="1853684" y="3443576"/>
            <a:ext cx="0" cy="101589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192" name="直線矢印コネクタ 418">
            <a:extLst>
              <a:ext uri="{FF2B5EF4-FFF2-40B4-BE49-F238E27FC236}">
                <a16:creationId xmlns:a16="http://schemas.microsoft.com/office/drawing/2014/main" id="{06A687E2-13A6-D183-173A-E644CF6CEA99}"/>
              </a:ext>
            </a:extLst>
          </p:cNvPr>
          <p:cNvCxnSpPr>
            <a:cxnSpLocks/>
          </p:cNvCxnSpPr>
          <p:nvPr/>
        </p:nvCxnSpPr>
        <p:spPr>
          <a:xfrm flipH="1">
            <a:off x="1853684" y="3443576"/>
            <a:ext cx="1286619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193" name="直線矢印コネクタ 419">
            <a:extLst>
              <a:ext uri="{FF2B5EF4-FFF2-40B4-BE49-F238E27FC236}">
                <a16:creationId xmlns:a16="http://schemas.microsoft.com/office/drawing/2014/main" id="{5D3E6BE5-24D4-C348-20AC-F2B364FDE1EE}"/>
              </a:ext>
            </a:extLst>
          </p:cNvPr>
          <p:cNvCxnSpPr>
            <a:cxnSpLocks/>
          </p:cNvCxnSpPr>
          <p:nvPr/>
        </p:nvCxnSpPr>
        <p:spPr>
          <a:xfrm>
            <a:off x="3135223" y="3441940"/>
            <a:ext cx="0" cy="38501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194" name="直線矢印コネクタ 420">
            <a:extLst>
              <a:ext uri="{FF2B5EF4-FFF2-40B4-BE49-F238E27FC236}">
                <a16:creationId xmlns:a16="http://schemas.microsoft.com/office/drawing/2014/main" id="{EA1C88C8-A9DE-86AB-1F5D-9920B6C10787}"/>
              </a:ext>
            </a:extLst>
          </p:cNvPr>
          <p:cNvCxnSpPr>
            <a:cxnSpLocks/>
          </p:cNvCxnSpPr>
          <p:nvPr/>
        </p:nvCxnSpPr>
        <p:spPr>
          <a:xfrm>
            <a:off x="2657501" y="3972273"/>
            <a:ext cx="0" cy="173021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195" name="テキスト ボックス 421">
            <a:extLst>
              <a:ext uri="{FF2B5EF4-FFF2-40B4-BE49-F238E27FC236}">
                <a16:creationId xmlns:a16="http://schemas.microsoft.com/office/drawing/2014/main" id="{607CEFE6-6B9A-414B-A008-B4945CA25062}"/>
              </a:ext>
            </a:extLst>
          </p:cNvPr>
          <p:cNvSpPr txBox="1"/>
          <p:nvPr/>
        </p:nvSpPr>
        <p:spPr>
          <a:xfrm>
            <a:off x="2240914" y="3601487"/>
            <a:ext cx="320601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32’h4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196" name="テキスト ボックス 422">
            <a:extLst>
              <a:ext uri="{FF2B5EF4-FFF2-40B4-BE49-F238E27FC236}">
                <a16:creationId xmlns:a16="http://schemas.microsoft.com/office/drawing/2014/main" id="{B9EFCE66-6D19-8A37-3AE8-52400FC1AE89}"/>
              </a:ext>
            </a:extLst>
          </p:cNvPr>
          <p:cNvSpPr txBox="1"/>
          <p:nvPr/>
        </p:nvSpPr>
        <p:spPr>
          <a:xfrm>
            <a:off x="1933481" y="3466049"/>
            <a:ext cx="28052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w_npc</a:t>
            </a:r>
          </a:p>
        </p:txBody>
      </p:sp>
      <p:sp>
        <p:nvSpPr>
          <p:cNvPr id="197" name="正方形/長方形 423">
            <a:extLst>
              <a:ext uri="{FF2B5EF4-FFF2-40B4-BE49-F238E27FC236}">
                <a16:creationId xmlns:a16="http://schemas.microsoft.com/office/drawing/2014/main" id="{8AB871A2-5164-32A4-4803-1FA59BDA7E56}"/>
              </a:ext>
            </a:extLst>
          </p:cNvPr>
          <p:cNvSpPr/>
          <p:nvPr/>
        </p:nvSpPr>
        <p:spPr>
          <a:xfrm>
            <a:off x="2802515" y="4349497"/>
            <a:ext cx="309108" cy="543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am</a:t>
            </a:r>
            <a:r>
              <a:rPr kumimoji="1" lang="en-US" altLang="ja-JP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_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imem</a:t>
            </a:r>
          </a:p>
        </p:txBody>
      </p:sp>
      <p:cxnSp>
        <p:nvCxnSpPr>
          <p:cNvPr id="198" name="直線矢印コネクタ 424">
            <a:extLst>
              <a:ext uri="{FF2B5EF4-FFF2-40B4-BE49-F238E27FC236}">
                <a16:creationId xmlns:a16="http://schemas.microsoft.com/office/drawing/2014/main" id="{92896550-6F4B-8F9A-8F24-2CBF21B794DB}"/>
              </a:ext>
            </a:extLst>
          </p:cNvPr>
          <p:cNvCxnSpPr>
            <a:cxnSpLocks/>
            <a:stCxn id="176" idx="3"/>
            <a:endCxn id="197" idx="1"/>
          </p:cNvCxnSpPr>
          <p:nvPr/>
        </p:nvCxnSpPr>
        <p:spPr>
          <a:xfrm flipV="1">
            <a:off x="2564239" y="4621297"/>
            <a:ext cx="238276" cy="144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99" name="円/楕円 115">
            <a:extLst>
              <a:ext uri="{FF2B5EF4-FFF2-40B4-BE49-F238E27FC236}">
                <a16:creationId xmlns:a16="http://schemas.microsoft.com/office/drawing/2014/main" id="{132B9CFE-F4C1-F87A-BF7A-BE154756E650}"/>
              </a:ext>
            </a:extLst>
          </p:cNvPr>
          <p:cNvSpPr/>
          <p:nvPr/>
        </p:nvSpPr>
        <p:spPr>
          <a:xfrm>
            <a:off x="2636247" y="4593624"/>
            <a:ext cx="45719" cy="45719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00" name="テキスト ボックス 426">
            <a:extLst>
              <a:ext uri="{FF2B5EF4-FFF2-40B4-BE49-F238E27FC236}">
                <a16:creationId xmlns:a16="http://schemas.microsoft.com/office/drawing/2014/main" id="{323282B7-7BF3-B0F6-63AB-534507D5AE3B}"/>
              </a:ext>
            </a:extLst>
          </p:cNvPr>
          <p:cNvSpPr txBox="1"/>
          <p:nvPr/>
        </p:nvSpPr>
        <p:spPr>
          <a:xfrm>
            <a:off x="2393903" y="4902646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m1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201" name="テキスト ボックス 427">
            <a:extLst>
              <a:ext uri="{FF2B5EF4-FFF2-40B4-BE49-F238E27FC236}">
                <a16:creationId xmlns:a16="http://schemas.microsoft.com/office/drawing/2014/main" id="{4AC8139D-FC7D-060B-DE6B-A3573A76F54E}"/>
              </a:ext>
            </a:extLst>
          </p:cNvPr>
          <p:cNvSpPr txBox="1"/>
          <p:nvPr/>
        </p:nvSpPr>
        <p:spPr>
          <a:xfrm>
            <a:off x="2857669" y="4057067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m2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202" name="テキスト ボックス 428">
            <a:extLst>
              <a:ext uri="{FF2B5EF4-FFF2-40B4-BE49-F238E27FC236}">
                <a16:creationId xmlns:a16="http://schemas.microsoft.com/office/drawing/2014/main" id="{10564166-9F03-A80D-C3DE-F0990B642090}"/>
              </a:ext>
            </a:extLst>
          </p:cNvPr>
          <p:cNvSpPr txBox="1"/>
          <p:nvPr/>
        </p:nvSpPr>
        <p:spPr>
          <a:xfrm>
            <a:off x="2897959" y="4895410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m3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grpSp>
        <p:nvGrpSpPr>
          <p:cNvPr id="203" name="グループ化 429">
            <a:extLst>
              <a:ext uri="{FF2B5EF4-FFF2-40B4-BE49-F238E27FC236}">
                <a16:creationId xmlns:a16="http://schemas.microsoft.com/office/drawing/2014/main" id="{CBE8D3DD-3F10-4C58-E51D-B9538F9D01B3}"/>
              </a:ext>
            </a:extLst>
          </p:cNvPr>
          <p:cNvGrpSpPr/>
          <p:nvPr/>
        </p:nvGrpSpPr>
        <p:grpSpPr>
          <a:xfrm>
            <a:off x="2018153" y="4344781"/>
            <a:ext cx="162000" cy="545143"/>
            <a:chOff x="5080317" y="5373216"/>
            <a:chExt cx="219589" cy="545143"/>
          </a:xfrm>
        </p:grpSpPr>
        <p:sp>
          <p:nvSpPr>
            <p:cNvPr id="204" name="角丸四角形 96">
              <a:extLst>
                <a:ext uri="{FF2B5EF4-FFF2-40B4-BE49-F238E27FC236}">
                  <a16:creationId xmlns:a16="http://schemas.microsoft.com/office/drawing/2014/main" id="{8CA7906C-E3C0-10EC-886C-113EDB932E9F}"/>
                </a:ext>
              </a:extLst>
            </p:cNvPr>
            <p:cNvSpPr/>
            <p:nvPr/>
          </p:nvSpPr>
          <p:spPr>
            <a:xfrm>
              <a:off x="5080317" y="5373216"/>
              <a:ext cx="214809" cy="545143"/>
            </a:xfrm>
            <a:prstGeom prst="roundRect">
              <a:avLst>
                <a:gd name="adj" fmla="val 50000"/>
              </a:avLst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vert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anose="02020603050405020304" pitchFamily="18" charset="0"/>
              </a:endParaRPr>
            </a:p>
          </p:txBody>
        </p:sp>
        <p:sp>
          <p:nvSpPr>
            <p:cNvPr id="205" name="正方形/長方形 431">
              <a:extLst>
                <a:ext uri="{FF2B5EF4-FFF2-40B4-BE49-F238E27FC236}">
                  <a16:creationId xmlns:a16="http://schemas.microsoft.com/office/drawing/2014/main" id="{921B7CAF-7122-5424-7EFF-CD0B435C95D6}"/>
                </a:ext>
              </a:extLst>
            </p:cNvPr>
            <p:cNvSpPr/>
            <p:nvPr/>
          </p:nvSpPr>
          <p:spPr>
            <a:xfrm rot="5400000">
              <a:off x="5134477" y="5576672"/>
              <a:ext cx="192360" cy="1384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ja-JP" sz="900" kern="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anose="02020603050405020304" pitchFamily="18" charset="0"/>
                </a:rPr>
                <a:t>mux</a:t>
              </a:r>
            </a:p>
          </p:txBody>
        </p:sp>
        <p:sp>
          <p:nvSpPr>
            <p:cNvPr id="206" name="テキスト ボックス 432">
              <a:extLst>
                <a:ext uri="{FF2B5EF4-FFF2-40B4-BE49-F238E27FC236}">
                  <a16:creationId xmlns:a16="http://schemas.microsoft.com/office/drawing/2014/main" id="{6C8C8C27-2502-2524-342D-ED51F4248893}"/>
                </a:ext>
              </a:extLst>
            </p:cNvPr>
            <p:cNvSpPr txBox="1"/>
            <p:nvPr/>
          </p:nvSpPr>
          <p:spPr>
            <a:xfrm>
              <a:off x="5104687" y="5714337"/>
              <a:ext cx="49694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70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1</a:t>
              </a:r>
              <a:endParaRPr kumimoji="1" lang="ja-JP" altLang="en-US" sz="7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  <p:sp>
          <p:nvSpPr>
            <p:cNvPr id="207" name="テキスト ボックス 433">
              <a:extLst>
                <a:ext uri="{FF2B5EF4-FFF2-40B4-BE49-F238E27FC236}">
                  <a16:creationId xmlns:a16="http://schemas.microsoft.com/office/drawing/2014/main" id="{6A56A39C-0D08-B13C-700F-3DF431A6FB11}"/>
                </a:ext>
              </a:extLst>
            </p:cNvPr>
            <p:cNvSpPr txBox="1"/>
            <p:nvPr/>
          </p:nvSpPr>
          <p:spPr>
            <a:xfrm>
              <a:off x="5104687" y="5431298"/>
              <a:ext cx="49694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70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0</a:t>
              </a:r>
              <a:endParaRPr kumimoji="1" lang="ja-JP" altLang="en-US" sz="7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</p:grpSp>
      <p:sp>
        <p:nvSpPr>
          <p:cNvPr id="208" name="テキスト ボックス 434">
            <a:extLst>
              <a:ext uri="{FF2B5EF4-FFF2-40B4-BE49-F238E27FC236}">
                <a16:creationId xmlns:a16="http://schemas.microsoft.com/office/drawing/2014/main" id="{B194191D-F0E6-0BA2-708D-FBEE657A5319}"/>
              </a:ext>
            </a:extLst>
          </p:cNvPr>
          <p:cNvSpPr txBox="1"/>
          <p:nvPr/>
        </p:nvSpPr>
        <p:spPr>
          <a:xfrm>
            <a:off x="1952304" y="3851424"/>
            <a:ext cx="39273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srgbClr val="0070C0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P2_b &amp; </a:t>
            </a:r>
          </a:p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srgbClr val="0070C0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w_tkn</a:t>
            </a:r>
          </a:p>
        </p:txBody>
      </p:sp>
      <p:cxnSp>
        <p:nvCxnSpPr>
          <p:cNvPr id="209" name="直線矢印コネクタ 435">
            <a:extLst>
              <a:ext uri="{FF2B5EF4-FFF2-40B4-BE49-F238E27FC236}">
                <a16:creationId xmlns:a16="http://schemas.microsoft.com/office/drawing/2014/main" id="{02D70847-8F5B-2378-BCAA-D49212398F67}"/>
              </a:ext>
            </a:extLst>
          </p:cNvPr>
          <p:cNvCxnSpPr>
            <a:cxnSpLocks/>
          </p:cNvCxnSpPr>
          <p:nvPr/>
        </p:nvCxnSpPr>
        <p:spPr>
          <a:xfrm>
            <a:off x="1853684" y="4459466"/>
            <a:ext cx="15313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10" name="直線矢印コネクタ 436">
            <a:extLst>
              <a:ext uri="{FF2B5EF4-FFF2-40B4-BE49-F238E27FC236}">
                <a16:creationId xmlns:a16="http://schemas.microsoft.com/office/drawing/2014/main" id="{CE7501BE-1B4D-44A2-AD26-A95DC99203AF}"/>
              </a:ext>
            </a:extLst>
          </p:cNvPr>
          <p:cNvCxnSpPr>
            <a:cxnSpLocks/>
          </p:cNvCxnSpPr>
          <p:nvPr/>
        </p:nvCxnSpPr>
        <p:spPr>
          <a:xfrm>
            <a:off x="1853684" y="4751489"/>
            <a:ext cx="154309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11" name="直線矢印コネクタ 437">
            <a:extLst>
              <a:ext uri="{FF2B5EF4-FFF2-40B4-BE49-F238E27FC236}">
                <a16:creationId xmlns:a16="http://schemas.microsoft.com/office/drawing/2014/main" id="{1234130F-F838-384F-E714-2752E3C6CAB5}"/>
              </a:ext>
            </a:extLst>
          </p:cNvPr>
          <p:cNvCxnSpPr>
            <a:cxnSpLocks/>
          </p:cNvCxnSpPr>
          <p:nvPr/>
        </p:nvCxnSpPr>
        <p:spPr>
          <a:xfrm>
            <a:off x="1861642" y="4744519"/>
            <a:ext cx="0" cy="125581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212" name="直線矢印コネクタ 438">
            <a:extLst>
              <a:ext uri="{FF2B5EF4-FFF2-40B4-BE49-F238E27FC236}">
                <a16:creationId xmlns:a16="http://schemas.microsoft.com/office/drawing/2014/main" id="{37CAD626-2B0C-13BA-C22E-E5F069F0F4D2}"/>
              </a:ext>
            </a:extLst>
          </p:cNvPr>
          <p:cNvCxnSpPr>
            <a:cxnSpLocks/>
          </p:cNvCxnSpPr>
          <p:nvPr/>
        </p:nvCxnSpPr>
        <p:spPr>
          <a:xfrm>
            <a:off x="2104597" y="4119148"/>
            <a:ext cx="0" cy="238044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tailEnd type="arrow" w="sm" len="sm"/>
          </a:ln>
          <a:effectLst/>
        </p:spPr>
      </p:cxnSp>
      <p:sp>
        <p:nvSpPr>
          <p:cNvPr id="213" name="テキスト ボックス 439">
            <a:extLst>
              <a:ext uri="{FF2B5EF4-FFF2-40B4-BE49-F238E27FC236}">
                <a16:creationId xmlns:a16="http://schemas.microsoft.com/office/drawing/2014/main" id="{99F6E60F-5E8F-7341-74E5-B4F56789B2A3}"/>
              </a:ext>
            </a:extLst>
          </p:cNvPr>
          <p:cNvSpPr txBox="1"/>
          <p:nvPr/>
        </p:nvSpPr>
        <p:spPr>
          <a:xfrm>
            <a:off x="2038432" y="4899206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m0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214" name="テキスト ボックス 440">
            <a:extLst>
              <a:ext uri="{FF2B5EF4-FFF2-40B4-BE49-F238E27FC236}">
                <a16:creationId xmlns:a16="http://schemas.microsoft.com/office/drawing/2014/main" id="{3672471B-7EC2-5DA2-E6AA-863F89D374DA}"/>
              </a:ext>
            </a:extLst>
          </p:cNvPr>
          <p:cNvSpPr txBox="1"/>
          <p:nvPr/>
        </p:nvSpPr>
        <p:spPr>
          <a:xfrm rot="16200000">
            <a:off x="2067291" y="4315062"/>
            <a:ext cx="33663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w_pcin</a:t>
            </a:r>
          </a:p>
        </p:txBody>
      </p:sp>
      <p:cxnSp>
        <p:nvCxnSpPr>
          <p:cNvPr id="215" name="直線矢印コネクタ 441">
            <a:extLst>
              <a:ext uri="{FF2B5EF4-FFF2-40B4-BE49-F238E27FC236}">
                <a16:creationId xmlns:a16="http://schemas.microsoft.com/office/drawing/2014/main" id="{90EA5335-F92B-76C6-8449-7A41DC532554}"/>
              </a:ext>
            </a:extLst>
          </p:cNvPr>
          <p:cNvCxnSpPr>
            <a:cxnSpLocks/>
          </p:cNvCxnSpPr>
          <p:nvPr/>
        </p:nvCxnSpPr>
        <p:spPr>
          <a:xfrm>
            <a:off x="2657501" y="5702491"/>
            <a:ext cx="620917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16" name="テキスト ボックス 442">
            <a:extLst>
              <a:ext uri="{FF2B5EF4-FFF2-40B4-BE49-F238E27FC236}">
                <a16:creationId xmlns:a16="http://schemas.microsoft.com/office/drawing/2014/main" id="{7AE22FBA-D03E-31CB-7709-AED27FF282D8}"/>
              </a:ext>
            </a:extLst>
          </p:cNvPr>
          <p:cNvSpPr txBox="1"/>
          <p:nvPr/>
        </p:nvSpPr>
        <p:spPr>
          <a:xfrm rot="16200000">
            <a:off x="3063601" y="4362683"/>
            <a:ext cx="25648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9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w_ir</a:t>
            </a:r>
          </a:p>
        </p:txBody>
      </p:sp>
      <p:cxnSp>
        <p:nvCxnSpPr>
          <p:cNvPr id="217" name="直線コネクタ 444">
            <a:extLst>
              <a:ext uri="{FF2B5EF4-FFF2-40B4-BE49-F238E27FC236}">
                <a16:creationId xmlns:a16="http://schemas.microsoft.com/office/drawing/2014/main" id="{19B11B85-CCED-E67E-6FD7-B0B36E6CD99A}"/>
              </a:ext>
            </a:extLst>
          </p:cNvPr>
          <p:cNvCxnSpPr>
            <a:cxnSpLocks/>
          </p:cNvCxnSpPr>
          <p:nvPr/>
        </p:nvCxnSpPr>
        <p:spPr bwMode="auto">
          <a:xfrm>
            <a:off x="6557767" y="3303017"/>
            <a:ext cx="0" cy="17356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8" name="テキスト ボックス 445">
            <a:extLst>
              <a:ext uri="{FF2B5EF4-FFF2-40B4-BE49-F238E27FC236}">
                <a16:creationId xmlns:a16="http://schemas.microsoft.com/office/drawing/2014/main" id="{1E108044-38EA-E5B5-3A39-8EBD05463134}"/>
              </a:ext>
            </a:extLst>
          </p:cNvPr>
          <p:cNvSpPr txBox="1"/>
          <p:nvPr/>
        </p:nvSpPr>
        <p:spPr>
          <a:xfrm>
            <a:off x="4605814" y="3550945"/>
            <a:ext cx="22442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w_r1</a:t>
            </a:r>
          </a:p>
        </p:txBody>
      </p:sp>
      <p:sp>
        <p:nvSpPr>
          <p:cNvPr id="219" name="テキスト ボックス 446">
            <a:extLst>
              <a:ext uri="{FF2B5EF4-FFF2-40B4-BE49-F238E27FC236}">
                <a16:creationId xmlns:a16="http://schemas.microsoft.com/office/drawing/2014/main" id="{32DE6731-BDBE-E5F4-6D88-261C369CBFED}"/>
              </a:ext>
            </a:extLst>
          </p:cNvPr>
          <p:cNvSpPr txBox="1"/>
          <p:nvPr/>
        </p:nvSpPr>
        <p:spPr>
          <a:xfrm>
            <a:off x="4607074" y="4025334"/>
            <a:ext cx="22442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w_r2</a:t>
            </a:r>
          </a:p>
        </p:txBody>
      </p:sp>
      <p:cxnSp>
        <p:nvCxnSpPr>
          <p:cNvPr id="220" name="直線矢印コネクタ 447">
            <a:extLst>
              <a:ext uri="{FF2B5EF4-FFF2-40B4-BE49-F238E27FC236}">
                <a16:creationId xmlns:a16="http://schemas.microsoft.com/office/drawing/2014/main" id="{845CEE9F-CCB6-8300-59BF-0D375695DD62}"/>
              </a:ext>
            </a:extLst>
          </p:cNvPr>
          <p:cNvCxnSpPr>
            <a:cxnSpLocks/>
          </p:cNvCxnSpPr>
          <p:nvPr/>
        </p:nvCxnSpPr>
        <p:spPr>
          <a:xfrm flipH="1">
            <a:off x="3775043" y="6144349"/>
            <a:ext cx="402736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221" name="テキスト ボックス 448">
            <a:extLst>
              <a:ext uri="{FF2B5EF4-FFF2-40B4-BE49-F238E27FC236}">
                <a16:creationId xmlns:a16="http://schemas.microsoft.com/office/drawing/2014/main" id="{C80846EE-407C-B09C-EC9B-927B853481EC}"/>
              </a:ext>
            </a:extLst>
          </p:cNvPr>
          <p:cNvSpPr txBox="1"/>
          <p:nvPr/>
        </p:nvSpPr>
        <p:spPr>
          <a:xfrm>
            <a:off x="7321212" y="5992713"/>
            <a:ext cx="55005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w_rt</a:t>
            </a:r>
          </a:p>
        </p:txBody>
      </p:sp>
      <p:cxnSp>
        <p:nvCxnSpPr>
          <p:cNvPr id="222" name="直線矢印コネクタ 449">
            <a:extLst>
              <a:ext uri="{FF2B5EF4-FFF2-40B4-BE49-F238E27FC236}">
                <a16:creationId xmlns:a16="http://schemas.microsoft.com/office/drawing/2014/main" id="{1BA09586-3626-3B34-6910-CF97E8B9F841}"/>
              </a:ext>
            </a:extLst>
          </p:cNvPr>
          <p:cNvCxnSpPr>
            <a:cxnSpLocks/>
          </p:cNvCxnSpPr>
          <p:nvPr/>
        </p:nvCxnSpPr>
        <p:spPr>
          <a:xfrm>
            <a:off x="7802408" y="4100841"/>
            <a:ext cx="0" cy="20435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223" name="テキスト ボックス 450">
            <a:extLst>
              <a:ext uri="{FF2B5EF4-FFF2-40B4-BE49-F238E27FC236}">
                <a16:creationId xmlns:a16="http://schemas.microsoft.com/office/drawing/2014/main" id="{D2C90479-1033-8867-F452-E14D7339FDBF}"/>
              </a:ext>
            </a:extLst>
          </p:cNvPr>
          <p:cNvSpPr txBox="1"/>
          <p:nvPr/>
        </p:nvSpPr>
        <p:spPr>
          <a:xfrm>
            <a:off x="6647740" y="3081491"/>
            <a:ext cx="28212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kern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 MA </a:t>
            </a:r>
          </a:p>
        </p:txBody>
      </p:sp>
      <p:sp>
        <p:nvSpPr>
          <p:cNvPr id="224" name="テキスト ボックス 451">
            <a:extLst>
              <a:ext uri="{FF2B5EF4-FFF2-40B4-BE49-F238E27FC236}">
                <a16:creationId xmlns:a16="http://schemas.microsoft.com/office/drawing/2014/main" id="{78A57674-54F5-55E8-3CBE-6293AD2F0CB2}"/>
              </a:ext>
            </a:extLst>
          </p:cNvPr>
          <p:cNvSpPr txBox="1"/>
          <p:nvPr/>
        </p:nvSpPr>
        <p:spPr>
          <a:xfrm>
            <a:off x="6111922" y="4488165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m8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225" name="直線矢印コネクタ 452">
            <a:extLst>
              <a:ext uri="{FF2B5EF4-FFF2-40B4-BE49-F238E27FC236}">
                <a16:creationId xmlns:a16="http://schemas.microsoft.com/office/drawing/2014/main" id="{E2B65343-0E5C-5DAF-6C72-490AEECF4BD6}"/>
              </a:ext>
            </a:extLst>
          </p:cNvPr>
          <p:cNvCxnSpPr>
            <a:cxnSpLocks/>
          </p:cNvCxnSpPr>
          <p:nvPr/>
        </p:nvCxnSpPr>
        <p:spPr>
          <a:xfrm>
            <a:off x="4556028" y="3697583"/>
            <a:ext cx="576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26" name="直線矢印コネクタ 453">
            <a:extLst>
              <a:ext uri="{FF2B5EF4-FFF2-40B4-BE49-F238E27FC236}">
                <a16:creationId xmlns:a16="http://schemas.microsoft.com/office/drawing/2014/main" id="{7C85BD83-9730-FEE4-A885-A88BEE834491}"/>
              </a:ext>
            </a:extLst>
          </p:cNvPr>
          <p:cNvCxnSpPr>
            <a:cxnSpLocks/>
          </p:cNvCxnSpPr>
          <p:nvPr/>
        </p:nvCxnSpPr>
        <p:spPr>
          <a:xfrm>
            <a:off x="4555414" y="4206644"/>
            <a:ext cx="288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grpSp>
        <p:nvGrpSpPr>
          <p:cNvPr id="227" name="グループ化 454">
            <a:extLst>
              <a:ext uri="{FF2B5EF4-FFF2-40B4-BE49-F238E27FC236}">
                <a16:creationId xmlns:a16="http://schemas.microsoft.com/office/drawing/2014/main" id="{4BA9B400-31B5-31C8-E9D8-80912CC5EE30}"/>
              </a:ext>
            </a:extLst>
          </p:cNvPr>
          <p:cNvGrpSpPr/>
          <p:nvPr/>
        </p:nvGrpSpPr>
        <p:grpSpPr>
          <a:xfrm>
            <a:off x="4855284" y="4087038"/>
            <a:ext cx="162000" cy="545143"/>
            <a:chOff x="5080317" y="5373216"/>
            <a:chExt cx="219589" cy="545143"/>
          </a:xfrm>
        </p:grpSpPr>
        <p:sp>
          <p:nvSpPr>
            <p:cNvPr id="228" name="角丸四角形 96">
              <a:extLst>
                <a:ext uri="{FF2B5EF4-FFF2-40B4-BE49-F238E27FC236}">
                  <a16:creationId xmlns:a16="http://schemas.microsoft.com/office/drawing/2014/main" id="{786EC89C-D588-44D1-DF9B-5CB771D3C337}"/>
                </a:ext>
              </a:extLst>
            </p:cNvPr>
            <p:cNvSpPr/>
            <p:nvPr/>
          </p:nvSpPr>
          <p:spPr>
            <a:xfrm>
              <a:off x="5080317" y="5373216"/>
              <a:ext cx="214809" cy="545143"/>
            </a:xfrm>
            <a:prstGeom prst="roundRect">
              <a:avLst>
                <a:gd name="adj" fmla="val 50000"/>
              </a:avLst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vert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anose="02020603050405020304" pitchFamily="18" charset="0"/>
              </a:endParaRPr>
            </a:p>
          </p:txBody>
        </p:sp>
        <p:sp>
          <p:nvSpPr>
            <p:cNvPr id="229" name="正方形/長方形 456">
              <a:extLst>
                <a:ext uri="{FF2B5EF4-FFF2-40B4-BE49-F238E27FC236}">
                  <a16:creationId xmlns:a16="http://schemas.microsoft.com/office/drawing/2014/main" id="{40DB138A-D560-BD54-0024-F46AF686BF09}"/>
                </a:ext>
              </a:extLst>
            </p:cNvPr>
            <p:cNvSpPr/>
            <p:nvPr/>
          </p:nvSpPr>
          <p:spPr>
            <a:xfrm rot="5400000">
              <a:off x="5134477" y="5576672"/>
              <a:ext cx="192360" cy="1384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ja-JP" sz="900" kern="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anose="02020603050405020304" pitchFamily="18" charset="0"/>
                </a:rPr>
                <a:t>mux</a:t>
              </a:r>
            </a:p>
          </p:txBody>
        </p:sp>
        <p:sp>
          <p:nvSpPr>
            <p:cNvPr id="230" name="テキスト ボックス 457">
              <a:extLst>
                <a:ext uri="{FF2B5EF4-FFF2-40B4-BE49-F238E27FC236}">
                  <a16:creationId xmlns:a16="http://schemas.microsoft.com/office/drawing/2014/main" id="{EBB3CBEB-B070-F713-F2B6-2355C2C7DF92}"/>
                </a:ext>
              </a:extLst>
            </p:cNvPr>
            <p:cNvSpPr txBox="1"/>
            <p:nvPr/>
          </p:nvSpPr>
          <p:spPr>
            <a:xfrm>
              <a:off x="5104687" y="5714337"/>
              <a:ext cx="49694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70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1</a:t>
              </a:r>
              <a:endParaRPr kumimoji="1" lang="ja-JP" altLang="en-US" sz="7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  <p:sp>
          <p:nvSpPr>
            <p:cNvPr id="231" name="テキスト ボックス 458">
              <a:extLst>
                <a:ext uri="{FF2B5EF4-FFF2-40B4-BE49-F238E27FC236}">
                  <a16:creationId xmlns:a16="http://schemas.microsoft.com/office/drawing/2014/main" id="{548AEA70-0368-4DBB-DA6E-A75ECDE4709A}"/>
                </a:ext>
              </a:extLst>
            </p:cNvPr>
            <p:cNvSpPr txBox="1"/>
            <p:nvPr/>
          </p:nvSpPr>
          <p:spPr>
            <a:xfrm>
              <a:off x="5104687" y="5431298"/>
              <a:ext cx="49694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70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0</a:t>
              </a:r>
              <a:endParaRPr kumimoji="1" lang="ja-JP" altLang="en-US" sz="7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</p:grpSp>
      <p:cxnSp>
        <p:nvCxnSpPr>
          <p:cNvPr id="232" name="直線矢印コネクタ 459">
            <a:extLst>
              <a:ext uri="{FF2B5EF4-FFF2-40B4-BE49-F238E27FC236}">
                <a16:creationId xmlns:a16="http://schemas.microsoft.com/office/drawing/2014/main" id="{214DF61E-BBB2-1044-0384-A24DDC71CE89}"/>
              </a:ext>
            </a:extLst>
          </p:cNvPr>
          <p:cNvCxnSpPr>
            <a:cxnSpLocks/>
          </p:cNvCxnSpPr>
          <p:nvPr/>
        </p:nvCxnSpPr>
        <p:spPr>
          <a:xfrm>
            <a:off x="5528462" y="4581782"/>
            <a:ext cx="14423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33" name="直線矢印コネクタ 461">
            <a:extLst>
              <a:ext uri="{FF2B5EF4-FFF2-40B4-BE49-F238E27FC236}">
                <a16:creationId xmlns:a16="http://schemas.microsoft.com/office/drawing/2014/main" id="{6324AEDF-143A-B1AC-F126-03F01A0496F6}"/>
              </a:ext>
            </a:extLst>
          </p:cNvPr>
          <p:cNvCxnSpPr>
            <a:cxnSpLocks/>
          </p:cNvCxnSpPr>
          <p:nvPr/>
        </p:nvCxnSpPr>
        <p:spPr>
          <a:xfrm>
            <a:off x="5532468" y="3953957"/>
            <a:ext cx="0" cy="2190392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234" name="テキスト ボックス 462">
            <a:extLst>
              <a:ext uri="{FF2B5EF4-FFF2-40B4-BE49-F238E27FC236}">
                <a16:creationId xmlns:a16="http://schemas.microsoft.com/office/drawing/2014/main" id="{4307B9FC-196F-DEED-50AC-0A77961C5B4A}"/>
              </a:ext>
            </a:extLst>
          </p:cNvPr>
          <p:cNvSpPr txBox="1"/>
          <p:nvPr/>
        </p:nvSpPr>
        <p:spPr>
          <a:xfrm rot="16200000">
            <a:off x="5271131" y="4120386"/>
            <a:ext cx="28052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P2_s2</a:t>
            </a:r>
          </a:p>
        </p:txBody>
      </p:sp>
      <p:cxnSp>
        <p:nvCxnSpPr>
          <p:cNvPr id="235" name="直線矢印コネクタ 463">
            <a:extLst>
              <a:ext uri="{FF2B5EF4-FFF2-40B4-BE49-F238E27FC236}">
                <a16:creationId xmlns:a16="http://schemas.microsoft.com/office/drawing/2014/main" id="{D1F722A6-D0C2-7BEB-A462-CD35345103DA}"/>
              </a:ext>
            </a:extLst>
          </p:cNvPr>
          <p:cNvCxnSpPr>
            <a:cxnSpLocks/>
          </p:cNvCxnSpPr>
          <p:nvPr/>
        </p:nvCxnSpPr>
        <p:spPr>
          <a:xfrm flipH="1">
            <a:off x="4940249" y="3901922"/>
            <a:ext cx="2119" cy="182340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tailEnd type="arrow" w="sm" len="sm"/>
          </a:ln>
          <a:effectLst/>
        </p:spPr>
      </p:cxnSp>
      <p:sp>
        <p:nvSpPr>
          <p:cNvPr id="236" name="テキスト ボックス 464">
            <a:extLst>
              <a:ext uri="{FF2B5EF4-FFF2-40B4-BE49-F238E27FC236}">
                <a16:creationId xmlns:a16="http://schemas.microsoft.com/office/drawing/2014/main" id="{1BFA552B-B4E3-46EA-3FE1-C898DD321CB6}"/>
              </a:ext>
            </a:extLst>
          </p:cNvPr>
          <p:cNvSpPr txBox="1"/>
          <p:nvPr/>
        </p:nvSpPr>
        <p:spPr>
          <a:xfrm>
            <a:off x="4704736" y="3775847"/>
            <a:ext cx="39273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srgbClr val="0070C0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!r &amp; !b</a:t>
            </a:r>
          </a:p>
        </p:txBody>
      </p:sp>
      <p:sp>
        <p:nvSpPr>
          <p:cNvPr id="237" name="テキスト ボックス 465">
            <a:extLst>
              <a:ext uri="{FF2B5EF4-FFF2-40B4-BE49-F238E27FC236}">
                <a16:creationId xmlns:a16="http://schemas.microsoft.com/office/drawing/2014/main" id="{49180663-3D00-270A-4DB3-28C1D7C0FF67}"/>
              </a:ext>
            </a:extLst>
          </p:cNvPr>
          <p:cNvSpPr txBox="1"/>
          <p:nvPr/>
        </p:nvSpPr>
        <p:spPr>
          <a:xfrm>
            <a:off x="4880723" y="4632574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m7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238" name="正方形/長方形 466">
            <a:extLst>
              <a:ext uri="{FF2B5EF4-FFF2-40B4-BE49-F238E27FC236}">
                <a16:creationId xmlns:a16="http://schemas.microsoft.com/office/drawing/2014/main" id="{B2A9DC7E-1BD2-1633-A53C-282ACB0F8195}"/>
              </a:ext>
            </a:extLst>
          </p:cNvPr>
          <p:cNvSpPr/>
          <p:nvPr/>
        </p:nvSpPr>
        <p:spPr>
          <a:xfrm>
            <a:off x="6621897" y="4013966"/>
            <a:ext cx="351519" cy="87662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239" name="直線矢印コネクタ 467">
            <a:extLst>
              <a:ext uri="{FF2B5EF4-FFF2-40B4-BE49-F238E27FC236}">
                <a16:creationId xmlns:a16="http://schemas.microsoft.com/office/drawing/2014/main" id="{82B044EF-7A70-DCE8-DED9-3F0CEDE2FBF6}"/>
              </a:ext>
            </a:extLst>
          </p:cNvPr>
          <p:cNvCxnSpPr>
            <a:cxnSpLocks/>
          </p:cNvCxnSpPr>
          <p:nvPr/>
        </p:nvCxnSpPr>
        <p:spPr>
          <a:xfrm>
            <a:off x="6509499" y="4590493"/>
            <a:ext cx="108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40" name="直線矢印コネクタ 468">
            <a:extLst>
              <a:ext uri="{FF2B5EF4-FFF2-40B4-BE49-F238E27FC236}">
                <a16:creationId xmlns:a16="http://schemas.microsoft.com/office/drawing/2014/main" id="{F24FB49B-8116-90A1-A8A3-2558B22296AD}"/>
              </a:ext>
            </a:extLst>
          </p:cNvPr>
          <p:cNvCxnSpPr>
            <a:cxnSpLocks/>
          </p:cNvCxnSpPr>
          <p:nvPr/>
        </p:nvCxnSpPr>
        <p:spPr>
          <a:xfrm>
            <a:off x="6317858" y="4115901"/>
            <a:ext cx="2956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41" name="テキスト ボックス 469">
            <a:extLst>
              <a:ext uri="{FF2B5EF4-FFF2-40B4-BE49-F238E27FC236}">
                <a16:creationId xmlns:a16="http://schemas.microsoft.com/office/drawing/2014/main" id="{E7C0B110-3AE8-5176-096D-8B275B60EEED}"/>
              </a:ext>
            </a:extLst>
          </p:cNvPr>
          <p:cNvSpPr txBox="1"/>
          <p:nvPr/>
        </p:nvSpPr>
        <p:spPr>
          <a:xfrm>
            <a:off x="6574321" y="3996135"/>
            <a:ext cx="3529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>
                <a:solidFill>
                  <a:schemeClr val="tx1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adr</a:t>
            </a:r>
            <a:endParaRPr kumimoji="1" lang="ja-JP" altLang="en-US" sz="800">
              <a:solidFill>
                <a:schemeClr val="tx1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</p:txBody>
      </p:sp>
      <p:sp>
        <p:nvSpPr>
          <p:cNvPr id="242" name="テキスト ボックス 470">
            <a:extLst>
              <a:ext uri="{FF2B5EF4-FFF2-40B4-BE49-F238E27FC236}">
                <a16:creationId xmlns:a16="http://schemas.microsoft.com/office/drawing/2014/main" id="{50C75D6A-D9C2-5D48-B0A9-2B3DC0B1590E}"/>
              </a:ext>
            </a:extLst>
          </p:cNvPr>
          <p:cNvSpPr txBox="1"/>
          <p:nvPr/>
        </p:nvSpPr>
        <p:spPr>
          <a:xfrm>
            <a:off x="6577431" y="4481125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>
                <a:solidFill>
                  <a:schemeClr val="tx1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wd</a:t>
            </a:r>
            <a:endParaRPr kumimoji="1" lang="ja-JP" altLang="en-US" sz="800">
              <a:solidFill>
                <a:schemeClr val="tx1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</p:txBody>
      </p:sp>
      <p:sp>
        <p:nvSpPr>
          <p:cNvPr id="243" name="テキスト ボックス 471">
            <a:extLst>
              <a:ext uri="{FF2B5EF4-FFF2-40B4-BE49-F238E27FC236}">
                <a16:creationId xmlns:a16="http://schemas.microsoft.com/office/drawing/2014/main" id="{32E65EB6-8C14-2E30-5AAB-E907A979ACC4}"/>
              </a:ext>
            </a:extLst>
          </p:cNvPr>
          <p:cNvSpPr txBox="1"/>
          <p:nvPr/>
        </p:nvSpPr>
        <p:spPr>
          <a:xfrm>
            <a:off x="6714668" y="4202849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>
                <a:solidFill>
                  <a:schemeClr val="tx1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rd</a:t>
            </a:r>
            <a:endParaRPr kumimoji="1" lang="ja-JP" altLang="en-US" sz="800">
              <a:solidFill>
                <a:schemeClr val="tx1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</p:txBody>
      </p:sp>
      <p:sp>
        <p:nvSpPr>
          <p:cNvPr id="244" name="正方形/長方形 472">
            <a:extLst>
              <a:ext uri="{FF2B5EF4-FFF2-40B4-BE49-F238E27FC236}">
                <a16:creationId xmlns:a16="http://schemas.microsoft.com/office/drawing/2014/main" id="{862E548C-AE8D-ED17-55B4-2FC6F70AB0BF}"/>
              </a:ext>
            </a:extLst>
          </p:cNvPr>
          <p:cNvSpPr/>
          <p:nvPr/>
        </p:nvSpPr>
        <p:spPr>
          <a:xfrm>
            <a:off x="6589067" y="4612133"/>
            <a:ext cx="42669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am_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dmem</a:t>
            </a:r>
          </a:p>
        </p:txBody>
      </p:sp>
      <p:cxnSp>
        <p:nvCxnSpPr>
          <p:cNvPr id="245" name="直線矢印コネクタ 473">
            <a:extLst>
              <a:ext uri="{FF2B5EF4-FFF2-40B4-BE49-F238E27FC236}">
                <a16:creationId xmlns:a16="http://schemas.microsoft.com/office/drawing/2014/main" id="{5540E637-FEFE-FAB4-0756-5A4F498ACEE2}"/>
              </a:ext>
            </a:extLst>
          </p:cNvPr>
          <p:cNvCxnSpPr>
            <a:cxnSpLocks/>
          </p:cNvCxnSpPr>
          <p:nvPr/>
        </p:nvCxnSpPr>
        <p:spPr>
          <a:xfrm>
            <a:off x="6447475" y="4335776"/>
            <a:ext cx="171274" cy="0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tailEnd type="arrow" w="sm" len="sm"/>
          </a:ln>
          <a:effectLst/>
        </p:spPr>
      </p:cxnSp>
      <p:sp>
        <p:nvSpPr>
          <p:cNvPr id="246" name="テキスト ボックス 474">
            <a:extLst>
              <a:ext uri="{FF2B5EF4-FFF2-40B4-BE49-F238E27FC236}">
                <a16:creationId xmlns:a16="http://schemas.microsoft.com/office/drawing/2014/main" id="{B9CB4E48-9243-27AB-D5C7-CBD079AAA9D6}"/>
              </a:ext>
            </a:extLst>
          </p:cNvPr>
          <p:cNvSpPr txBox="1"/>
          <p:nvPr/>
        </p:nvSpPr>
        <p:spPr>
          <a:xfrm>
            <a:off x="6573000" y="4268039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>
                <a:solidFill>
                  <a:schemeClr val="tx1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we</a:t>
            </a:r>
            <a:endParaRPr kumimoji="1" lang="ja-JP" altLang="en-US" sz="800">
              <a:solidFill>
                <a:schemeClr val="tx1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</p:txBody>
      </p:sp>
      <p:grpSp>
        <p:nvGrpSpPr>
          <p:cNvPr id="247" name="グループ化 475">
            <a:extLst>
              <a:ext uri="{FF2B5EF4-FFF2-40B4-BE49-F238E27FC236}">
                <a16:creationId xmlns:a16="http://schemas.microsoft.com/office/drawing/2014/main" id="{8A56DCEA-232B-EBEC-8E36-0E61DA469C91}"/>
              </a:ext>
            </a:extLst>
          </p:cNvPr>
          <p:cNvGrpSpPr/>
          <p:nvPr/>
        </p:nvGrpSpPr>
        <p:grpSpPr>
          <a:xfrm>
            <a:off x="7531410" y="3845741"/>
            <a:ext cx="162000" cy="545143"/>
            <a:chOff x="5080317" y="5373216"/>
            <a:chExt cx="219589" cy="545143"/>
          </a:xfrm>
        </p:grpSpPr>
        <p:sp>
          <p:nvSpPr>
            <p:cNvPr id="248" name="角丸四角形 96">
              <a:extLst>
                <a:ext uri="{FF2B5EF4-FFF2-40B4-BE49-F238E27FC236}">
                  <a16:creationId xmlns:a16="http://schemas.microsoft.com/office/drawing/2014/main" id="{23C385B8-637F-7C0F-FB20-401F59AFF289}"/>
                </a:ext>
              </a:extLst>
            </p:cNvPr>
            <p:cNvSpPr/>
            <p:nvPr/>
          </p:nvSpPr>
          <p:spPr>
            <a:xfrm>
              <a:off x="5080317" y="5373216"/>
              <a:ext cx="214809" cy="545143"/>
            </a:xfrm>
            <a:prstGeom prst="roundRect">
              <a:avLst>
                <a:gd name="adj" fmla="val 50000"/>
              </a:avLst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vert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anose="02020603050405020304" pitchFamily="18" charset="0"/>
              </a:endParaRPr>
            </a:p>
          </p:txBody>
        </p:sp>
        <p:sp>
          <p:nvSpPr>
            <p:cNvPr id="249" name="正方形/長方形 477">
              <a:extLst>
                <a:ext uri="{FF2B5EF4-FFF2-40B4-BE49-F238E27FC236}">
                  <a16:creationId xmlns:a16="http://schemas.microsoft.com/office/drawing/2014/main" id="{E2009E22-87BE-949E-6A21-9FB2FE674D0F}"/>
                </a:ext>
              </a:extLst>
            </p:cNvPr>
            <p:cNvSpPr/>
            <p:nvPr/>
          </p:nvSpPr>
          <p:spPr>
            <a:xfrm rot="5400000">
              <a:off x="5134477" y="5576672"/>
              <a:ext cx="192360" cy="1384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ja-JP" sz="900" kern="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anose="02020603050405020304" pitchFamily="18" charset="0"/>
                </a:rPr>
                <a:t>mux</a:t>
              </a:r>
            </a:p>
          </p:txBody>
        </p:sp>
        <p:sp>
          <p:nvSpPr>
            <p:cNvPr id="250" name="テキスト ボックス 478">
              <a:extLst>
                <a:ext uri="{FF2B5EF4-FFF2-40B4-BE49-F238E27FC236}">
                  <a16:creationId xmlns:a16="http://schemas.microsoft.com/office/drawing/2014/main" id="{6789B731-D79F-12ED-F612-5DA974F04431}"/>
                </a:ext>
              </a:extLst>
            </p:cNvPr>
            <p:cNvSpPr txBox="1"/>
            <p:nvPr/>
          </p:nvSpPr>
          <p:spPr>
            <a:xfrm>
              <a:off x="5104687" y="5714337"/>
              <a:ext cx="49694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70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1</a:t>
              </a:r>
              <a:endParaRPr kumimoji="1" lang="ja-JP" altLang="en-US" sz="7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  <p:sp>
          <p:nvSpPr>
            <p:cNvPr id="251" name="テキスト ボックス 479">
              <a:extLst>
                <a:ext uri="{FF2B5EF4-FFF2-40B4-BE49-F238E27FC236}">
                  <a16:creationId xmlns:a16="http://schemas.microsoft.com/office/drawing/2014/main" id="{8E8AE8A2-03A4-4EEF-63D6-811E0AC25AE9}"/>
                </a:ext>
              </a:extLst>
            </p:cNvPr>
            <p:cNvSpPr txBox="1"/>
            <p:nvPr/>
          </p:nvSpPr>
          <p:spPr>
            <a:xfrm>
              <a:off x="5104687" y="5431298"/>
              <a:ext cx="49694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70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0</a:t>
              </a:r>
              <a:endParaRPr kumimoji="1" lang="ja-JP" altLang="en-US" sz="7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</p:grpSp>
      <p:cxnSp>
        <p:nvCxnSpPr>
          <p:cNvPr id="252" name="直線矢印コネクタ 480">
            <a:extLst>
              <a:ext uri="{FF2B5EF4-FFF2-40B4-BE49-F238E27FC236}">
                <a16:creationId xmlns:a16="http://schemas.microsoft.com/office/drawing/2014/main" id="{51880EE8-93F9-58A6-B4CE-ECCA50BF5E4E}"/>
              </a:ext>
            </a:extLst>
          </p:cNvPr>
          <p:cNvCxnSpPr>
            <a:cxnSpLocks/>
          </p:cNvCxnSpPr>
          <p:nvPr/>
        </p:nvCxnSpPr>
        <p:spPr>
          <a:xfrm>
            <a:off x="6472020" y="3936083"/>
            <a:ext cx="684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53" name="円/楕円 115">
            <a:extLst>
              <a:ext uri="{FF2B5EF4-FFF2-40B4-BE49-F238E27FC236}">
                <a16:creationId xmlns:a16="http://schemas.microsoft.com/office/drawing/2014/main" id="{C6C8B486-ACB3-5A98-350C-79019711D82B}"/>
              </a:ext>
            </a:extLst>
          </p:cNvPr>
          <p:cNvSpPr/>
          <p:nvPr/>
        </p:nvSpPr>
        <p:spPr>
          <a:xfrm>
            <a:off x="6444897" y="4093431"/>
            <a:ext cx="45719" cy="45719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</a:endParaRPr>
          </a:p>
        </p:txBody>
      </p:sp>
      <p:cxnSp>
        <p:nvCxnSpPr>
          <p:cNvPr id="254" name="直線矢印コネクタ 483">
            <a:extLst>
              <a:ext uri="{FF2B5EF4-FFF2-40B4-BE49-F238E27FC236}">
                <a16:creationId xmlns:a16="http://schemas.microsoft.com/office/drawing/2014/main" id="{A506F062-A29C-2937-7A51-D134A2852248}"/>
              </a:ext>
            </a:extLst>
          </p:cNvPr>
          <p:cNvCxnSpPr>
            <a:cxnSpLocks/>
          </p:cNvCxnSpPr>
          <p:nvPr/>
        </p:nvCxnSpPr>
        <p:spPr>
          <a:xfrm>
            <a:off x="6509051" y="4588847"/>
            <a:ext cx="0" cy="37357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255" name="直線矢印コネクタ 485">
            <a:extLst>
              <a:ext uri="{FF2B5EF4-FFF2-40B4-BE49-F238E27FC236}">
                <a16:creationId xmlns:a16="http://schemas.microsoft.com/office/drawing/2014/main" id="{5CE43DF4-ECEA-7FFB-468A-C22A1E5687B6}"/>
              </a:ext>
            </a:extLst>
          </p:cNvPr>
          <p:cNvCxnSpPr>
            <a:cxnSpLocks/>
          </p:cNvCxnSpPr>
          <p:nvPr/>
        </p:nvCxnSpPr>
        <p:spPr>
          <a:xfrm flipH="1">
            <a:off x="7698920" y="4100841"/>
            <a:ext cx="109811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256" name="円/楕円 115">
            <a:extLst>
              <a:ext uri="{FF2B5EF4-FFF2-40B4-BE49-F238E27FC236}">
                <a16:creationId xmlns:a16="http://schemas.microsoft.com/office/drawing/2014/main" id="{60A47B74-9002-142E-1D31-1F7B046E077D}"/>
              </a:ext>
            </a:extLst>
          </p:cNvPr>
          <p:cNvSpPr/>
          <p:nvPr/>
        </p:nvSpPr>
        <p:spPr>
          <a:xfrm>
            <a:off x="4708939" y="4190732"/>
            <a:ext cx="45719" cy="45719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</a:endParaRPr>
          </a:p>
        </p:txBody>
      </p:sp>
      <p:cxnSp>
        <p:nvCxnSpPr>
          <p:cNvPr id="257" name="直線矢印コネクタ 487">
            <a:extLst>
              <a:ext uri="{FF2B5EF4-FFF2-40B4-BE49-F238E27FC236}">
                <a16:creationId xmlns:a16="http://schemas.microsoft.com/office/drawing/2014/main" id="{CC2B9FFC-FFEC-7CB7-E77D-3D586BC910A1}"/>
              </a:ext>
            </a:extLst>
          </p:cNvPr>
          <p:cNvCxnSpPr>
            <a:cxnSpLocks/>
          </p:cNvCxnSpPr>
          <p:nvPr/>
        </p:nvCxnSpPr>
        <p:spPr>
          <a:xfrm>
            <a:off x="4733500" y="4206656"/>
            <a:ext cx="0" cy="792755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258" name="テキスト ボックス 488">
            <a:extLst>
              <a:ext uri="{FF2B5EF4-FFF2-40B4-BE49-F238E27FC236}">
                <a16:creationId xmlns:a16="http://schemas.microsoft.com/office/drawing/2014/main" id="{456A40B1-7E5C-6A2C-2100-F19A21335EA1}"/>
              </a:ext>
            </a:extLst>
          </p:cNvPr>
          <p:cNvSpPr txBox="1"/>
          <p:nvPr/>
        </p:nvSpPr>
        <p:spPr>
          <a:xfrm>
            <a:off x="6642660" y="3771858"/>
            <a:ext cx="50001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9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w_alu</a:t>
            </a:r>
          </a:p>
        </p:txBody>
      </p:sp>
      <p:sp>
        <p:nvSpPr>
          <p:cNvPr id="259" name="テキスト ボックス 489">
            <a:extLst>
              <a:ext uri="{FF2B5EF4-FFF2-40B4-BE49-F238E27FC236}">
                <a16:creationId xmlns:a16="http://schemas.microsoft.com/office/drawing/2014/main" id="{764F04DA-7AD5-28CB-0C6E-D4696B2A7C85}"/>
              </a:ext>
            </a:extLst>
          </p:cNvPr>
          <p:cNvSpPr txBox="1"/>
          <p:nvPr/>
        </p:nvSpPr>
        <p:spPr>
          <a:xfrm rot="16200000">
            <a:off x="6896990" y="4415152"/>
            <a:ext cx="32537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w_ldd</a:t>
            </a:r>
          </a:p>
        </p:txBody>
      </p:sp>
      <p:cxnSp>
        <p:nvCxnSpPr>
          <p:cNvPr id="260" name="直線矢印コネクタ 490">
            <a:extLst>
              <a:ext uri="{FF2B5EF4-FFF2-40B4-BE49-F238E27FC236}">
                <a16:creationId xmlns:a16="http://schemas.microsoft.com/office/drawing/2014/main" id="{9D6DFED0-8321-D76A-4DBA-2F58ADCE9B18}"/>
              </a:ext>
            </a:extLst>
          </p:cNvPr>
          <p:cNvCxnSpPr>
            <a:cxnSpLocks/>
          </p:cNvCxnSpPr>
          <p:nvPr/>
        </p:nvCxnSpPr>
        <p:spPr>
          <a:xfrm>
            <a:off x="7608248" y="3722410"/>
            <a:ext cx="1" cy="123111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tailEnd type="arrow" w="sm" len="sm"/>
          </a:ln>
          <a:effectLst/>
        </p:spPr>
      </p:cxnSp>
      <p:sp>
        <p:nvSpPr>
          <p:cNvPr id="261" name="テキスト ボックス 491">
            <a:extLst>
              <a:ext uri="{FF2B5EF4-FFF2-40B4-BE49-F238E27FC236}">
                <a16:creationId xmlns:a16="http://schemas.microsoft.com/office/drawing/2014/main" id="{2F6BD86F-0DA6-E4C3-B371-9AAB8C98A792}"/>
              </a:ext>
            </a:extLst>
          </p:cNvPr>
          <p:cNvSpPr txBox="1"/>
          <p:nvPr/>
        </p:nvSpPr>
        <p:spPr>
          <a:xfrm>
            <a:off x="7521996" y="3583126"/>
            <a:ext cx="28052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srgbClr val="0070C0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P3_ld</a:t>
            </a:r>
          </a:p>
        </p:txBody>
      </p:sp>
      <p:sp>
        <p:nvSpPr>
          <p:cNvPr id="262" name="テキスト ボックス 492">
            <a:extLst>
              <a:ext uri="{FF2B5EF4-FFF2-40B4-BE49-F238E27FC236}">
                <a16:creationId xmlns:a16="http://schemas.microsoft.com/office/drawing/2014/main" id="{C78CF30D-87A1-8DC0-41FC-CCA15DD44185}"/>
              </a:ext>
            </a:extLst>
          </p:cNvPr>
          <p:cNvSpPr txBox="1"/>
          <p:nvPr/>
        </p:nvSpPr>
        <p:spPr>
          <a:xfrm>
            <a:off x="6360793" y="4181949"/>
            <a:ext cx="22442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srgbClr val="0070C0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P2_s</a:t>
            </a:r>
          </a:p>
        </p:txBody>
      </p:sp>
      <p:sp>
        <p:nvSpPr>
          <p:cNvPr id="263" name="テキスト ボックス 493">
            <a:extLst>
              <a:ext uri="{FF2B5EF4-FFF2-40B4-BE49-F238E27FC236}">
                <a16:creationId xmlns:a16="http://schemas.microsoft.com/office/drawing/2014/main" id="{0A05565D-752D-6124-78F8-1B079C016BFB}"/>
              </a:ext>
            </a:extLst>
          </p:cNvPr>
          <p:cNvSpPr txBox="1"/>
          <p:nvPr/>
        </p:nvSpPr>
        <p:spPr>
          <a:xfrm>
            <a:off x="6737528" y="4910341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m9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264" name="テキスト ボックス 494">
            <a:extLst>
              <a:ext uri="{FF2B5EF4-FFF2-40B4-BE49-F238E27FC236}">
                <a16:creationId xmlns:a16="http://schemas.microsoft.com/office/drawing/2014/main" id="{02305066-901B-3CBF-6F94-D6E3A385A170}"/>
              </a:ext>
            </a:extLst>
          </p:cNvPr>
          <p:cNvSpPr txBox="1"/>
          <p:nvPr/>
        </p:nvSpPr>
        <p:spPr>
          <a:xfrm>
            <a:off x="7538164" y="438699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m10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265" name="テキスト ボックス 495">
            <a:extLst>
              <a:ext uri="{FF2B5EF4-FFF2-40B4-BE49-F238E27FC236}">
                <a16:creationId xmlns:a16="http://schemas.microsoft.com/office/drawing/2014/main" id="{750E07F8-4DB2-6B1C-1DEB-C9F2FA1007B4}"/>
              </a:ext>
            </a:extLst>
          </p:cNvPr>
          <p:cNvSpPr txBox="1"/>
          <p:nvPr/>
        </p:nvSpPr>
        <p:spPr>
          <a:xfrm>
            <a:off x="4581978" y="5062054"/>
            <a:ext cx="28052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w_imm</a:t>
            </a:r>
          </a:p>
        </p:txBody>
      </p:sp>
      <p:cxnSp>
        <p:nvCxnSpPr>
          <p:cNvPr id="266" name="直線矢印コネクタ 496">
            <a:extLst>
              <a:ext uri="{FF2B5EF4-FFF2-40B4-BE49-F238E27FC236}">
                <a16:creationId xmlns:a16="http://schemas.microsoft.com/office/drawing/2014/main" id="{DCE6DDAD-B61D-1ACB-BBC9-B4DB80B3F707}"/>
              </a:ext>
            </a:extLst>
          </p:cNvPr>
          <p:cNvCxnSpPr>
            <a:cxnSpLocks/>
          </p:cNvCxnSpPr>
          <p:nvPr/>
        </p:nvCxnSpPr>
        <p:spPr>
          <a:xfrm>
            <a:off x="3655153" y="3604297"/>
            <a:ext cx="0" cy="166714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267" name="テキスト ボックス 497">
            <a:extLst>
              <a:ext uri="{FF2B5EF4-FFF2-40B4-BE49-F238E27FC236}">
                <a16:creationId xmlns:a16="http://schemas.microsoft.com/office/drawing/2014/main" id="{9D8A770F-AD55-5446-252A-76F27FFD4EA7}"/>
              </a:ext>
            </a:extLst>
          </p:cNvPr>
          <p:cNvSpPr txBox="1"/>
          <p:nvPr/>
        </p:nvSpPr>
        <p:spPr>
          <a:xfrm>
            <a:off x="3725778" y="3971409"/>
            <a:ext cx="28052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P3_rd</a:t>
            </a:r>
          </a:p>
        </p:txBody>
      </p:sp>
      <p:cxnSp>
        <p:nvCxnSpPr>
          <p:cNvPr id="268" name="直線矢印コネクタ 499">
            <a:extLst>
              <a:ext uri="{FF2B5EF4-FFF2-40B4-BE49-F238E27FC236}">
                <a16:creationId xmlns:a16="http://schemas.microsoft.com/office/drawing/2014/main" id="{17FC0F85-8097-FAF9-313A-63606DB0C30F}"/>
              </a:ext>
            </a:extLst>
          </p:cNvPr>
          <p:cNvCxnSpPr>
            <a:cxnSpLocks/>
            <a:endCxn id="275" idx="1"/>
          </p:cNvCxnSpPr>
          <p:nvPr/>
        </p:nvCxnSpPr>
        <p:spPr>
          <a:xfrm flipV="1">
            <a:off x="3652239" y="3608616"/>
            <a:ext cx="432000" cy="327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69" name="テキスト ボックス 500">
            <a:extLst>
              <a:ext uri="{FF2B5EF4-FFF2-40B4-BE49-F238E27FC236}">
                <a16:creationId xmlns:a16="http://schemas.microsoft.com/office/drawing/2014/main" id="{8BFF6AFE-2879-C910-7647-5D8A33C30728}"/>
              </a:ext>
            </a:extLst>
          </p:cNvPr>
          <p:cNvSpPr txBox="1"/>
          <p:nvPr/>
        </p:nvSpPr>
        <p:spPr>
          <a:xfrm>
            <a:off x="3705572" y="3401695"/>
            <a:ext cx="291747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6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IFID_ir</a:t>
            </a:r>
          </a:p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6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[19:15]</a:t>
            </a:r>
          </a:p>
        </p:txBody>
      </p:sp>
      <p:sp>
        <p:nvSpPr>
          <p:cNvPr id="270" name="テキスト ボックス 501">
            <a:extLst>
              <a:ext uri="{FF2B5EF4-FFF2-40B4-BE49-F238E27FC236}">
                <a16:creationId xmlns:a16="http://schemas.microsoft.com/office/drawing/2014/main" id="{044B11C7-9D9D-86F4-02B2-89250980AF4E}"/>
              </a:ext>
            </a:extLst>
          </p:cNvPr>
          <p:cNvSpPr txBox="1"/>
          <p:nvPr/>
        </p:nvSpPr>
        <p:spPr>
          <a:xfrm>
            <a:off x="4206070" y="3082004"/>
            <a:ext cx="56425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ID stage</a:t>
            </a:r>
          </a:p>
        </p:txBody>
      </p:sp>
      <p:sp>
        <p:nvSpPr>
          <p:cNvPr id="271" name="正方形/長方形 502">
            <a:extLst>
              <a:ext uri="{FF2B5EF4-FFF2-40B4-BE49-F238E27FC236}">
                <a16:creationId xmlns:a16="http://schemas.microsoft.com/office/drawing/2014/main" id="{DC5AC8AF-ED47-7625-8167-F2EBADA790A7}"/>
              </a:ext>
            </a:extLst>
          </p:cNvPr>
          <p:cNvSpPr/>
          <p:nvPr/>
        </p:nvSpPr>
        <p:spPr>
          <a:xfrm>
            <a:off x="4087474" y="3533384"/>
            <a:ext cx="467637" cy="109325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272" name="直線矢印コネクタ 503">
            <a:extLst>
              <a:ext uri="{FF2B5EF4-FFF2-40B4-BE49-F238E27FC236}">
                <a16:creationId xmlns:a16="http://schemas.microsoft.com/office/drawing/2014/main" id="{1F6F818C-849D-DFEA-B315-911F601805D0}"/>
              </a:ext>
            </a:extLst>
          </p:cNvPr>
          <p:cNvCxnSpPr>
            <a:cxnSpLocks/>
          </p:cNvCxnSpPr>
          <p:nvPr/>
        </p:nvCxnSpPr>
        <p:spPr>
          <a:xfrm>
            <a:off x="3775040" y="4524938"/>
            <a:ext cx="303709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73" name="直線矢印コネクタ 504">
            <a:extLst>
              <a:ext uri="{FF2B5EF4-FFF2-40B4-BE49-F238E27FC236}">
                <a16:creationId xmlns:a16="http://schemas.microsoft.com/office/drawing/2014/main" id="{83FF73A6-5BAF-2BDC-FF8B-AA2C9DA7F77B}"/>
              </a:ext>
            </a:extLst>
          </p:cNvPr>
          <p:cNvCxnSpPr>
            <a:cxnSpLocks/>
          </p:cNvCxnSpPr>
          <p:nvPr/>
        </p:nvCxnSpPr>
        <p:spPr>
          <a:xfrm>
            <a:off x="3655788" y="3854445"/>
            <a:ext cx="432000" cy="122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74" name="直線矢印コネクタ 505">
            <a:extLst>
              <a:ext uri="{FF2B5EF4-FFF2-40B4-BE49-F238E27FC236}">
                <a16:creationId xmlns:a16="http://schemas.microsoft.com/office/drawing/2014/main" id="{72C7FB99-8D18-F595-072C-2D6A9894E62F}"/>
              </a:ext>
            </a:extLst>
          </p:cNvPr>
          <p:cNvCxnSpPr>
            <a:cxnSpLocks/>
          </p:cNvCxnSpPr>
          <p:nvPr/>
        </p:nvCxnSpPr>
        <p:spPr>
          <a:xfrm>
            <a:off x="3778953" y="4126552"/>
            <a:ext cx="309217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75" name="テキスト ボックス 506">
            <a:extLst>
              <a:ext uri="{FF2B5EF4-FFF2-40B4-BE49-F238E27FC236}">
                <a16:creationId xmlns:a16="http://schemas.microsoft.com/office/drawing/2014/main" id="{E41610A7-6916-227E-6564-B0148C0E2C11}"/>
              </a:ext>
            </a:extLst>
          </p:cNvPr>
          <p:cNvSpPr txBox="1"/>
          <p:nvPr/>
        </p:nvSpPr>
        <p:spPr>
          <a:xfrm>
            <a:off x="4039899" y="3500894"/>
            <a:ext cx="3529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>
                <a:solidFill>
                  <a:schemeClr val="tx1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ra1</a:t>
            </a:r>
            <a:endParaRPr kumimoji="1" lang="ja-JP" altLang="en-US" sz="800">
              <a:solidFill>
                <a:schemeClr val="tx1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</p:txBody>
      </p:sp>
      <p:sp>
        <p:nvSpPr>
          <p:cNvPr id="276" name="テキスト ボックス 507">
            <a:extLst>
              <a:ext uri="{FF2B5EF4-FFF2-40B4-BE49-F238E27FC236}">
                <a16:creationId xmlns:a16="http://schemas.microsoft.com/office/drawing/2014/main" id="{500D3327-12AE-4E07-4FE1-698C69C3F83E}"/>
              </a:ext>
            </a:extLst>
          </p:cNvPr>
          <p:cNvSpPr txBox="1"/>
          <p:nvPr/>
        </p:nvSpPr>
        <p:spPr>
          <a:xfrm>
            <a:off x="4039899" y="3738513"/>
            <a:ext cx="3529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>
                <a:solidFill>
                  <a:schemeClr val="tx1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ra2</a:t>
            </a:r>
            <a:endParaRPr kumimoji="1" lang="ja-JP" altLang="en-US" sz="800">
              <a:solidFill>
                <a:schemeClr val="tx1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</p:txBody>
      </p:sp>
      <p:sp>
        <p:nvSpPr>
          <p:cNvPr id="277" name="テキスト ボックス 508">
            <a:extLst>
              <a:ext uri="{FF2B5EF4-FFF2-40B4-BE49-F238E27FC236}">
                <a16:creationId xmlns:a16="http://schemas.microsoft.com/office/drawing/2014/main" id="{A0EDDFF6-C116-4E43-CEEA-58EC1AAF8835}"/>
              </a:ext>
            </a:extLst>
          </p:cNvPr>
          <p:cNvSpPr txBox="1"/>
          <p:nvPr/>
        </p:nvSpPr>
        <p:spPr>
          <a:xfrm>
            <a:off x="4039899" y="400278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>
                <a:solidFill>
                  <a:schemeClr val="tx1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wa</a:t>
            </a:r>
            <a:endParaRPr kumimoji="1" lang="ja-JP" altLang="en-US" sz="800">
              <a:solidFill>
                <a:schemeClr val="tx1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</p:txBody>
      </p:sp>
      <p:sp>
        <p:nvSpPr>
          <p:cNvPr id="278" name="テキスト ボックス 509">
            <a:extLst>
              <a:ext uri="{FF2B5EF4-FFF2-40B4-BE49-F238E27FC236}">
                <a16:creationId xmlns:a16="http://schemas.microsoft.com/office/drawing/2014/main" id="{8EE4A71A-046F-55A4-318C-2D7F4FA57312}"/>
              </a:ext>
            </a:extLst>
          </p:cNvPr>
          <p:cNvSpPr txBox="1"/>
          <p:nvPr/>
        </p:nvSpPr>
        <p:spPr>
          <a:xfrm>
            <a:off x="4046970" y="4396035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>
                <a:solidFill>
                  <a:schemeClr val="tx1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wd</a:t>
            </a:r>
            <a:endParaRPr kumimoji="1" lang="ja-JP" altLang="en-US" sz="800">
              <a:solidFill>
                <a:schemeClr val="tx1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</p:txBody>
      </p:sp>
      <p:sp>
        <p:nvSpPr>
          <p:cNvPr id="279" name="テキスト ボックス 510">
            <a:extLst>
              <a:ext uri="{FF2B5EF4-FFF2-40B4-BE49-F238E27FC236}">
                <a16:creationId xmlns:a16="http://schemas.microsoft.com/office/drawing/2014/main" id="{6CE5A95D-FA18-018D-BB6B-CC268AACD494}"/>
              </a:ext>
            </a:extLst>
          </p:cNvPr>
          <p:cNvSpPr txBox="1"/>
          <p:nvPr/>
        </p:nvSpPr>
        <p:spPr>
          <a:xfrm>
            <a:off x="4283433" y="3584416"/>
            <a:ext cx="3529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>
                <a:solidFill>
                  <a:schemeClr val="tx1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rd1</a:t>
            </a:r>
            <a:endParaRPr kumimoji="1" lang="ja-JP" altLang="en-US" sz="800">
              <a:solidFill>
                <a:schemeClr val="tx1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</p:txBody>
      </p:sp>
      <p:sp>
        <p:nvSpPr>
          <p:cNvPr id="280" name="テキスト ボックス 511">
            <a:extLst>
              <a:ext uri="{FF2B5EF4-FFF2-40B4-BE49-F238E27FC236}">
                <a16:creationId xmlns:a16="http://schemas.microsoft.com/office/drawing/2014/main" id="{38FD4FF2-8D40-9FF9-C7F2-029BC759046B}"/>
              </a:ext>
            </a:extLst>
          </p:cNvPr>
          <p:cNvSpPr txBox="1"/>
          <p:nvPr/>
        </p:nvSpPr>
        <p:spPr>
          <a:xfrm>
            <a:off x="4279096" y="4102843"/>
            <a:ext cx="3529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>
                <a:solidFill>
                  <a:schemeClr val="tx1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rd2</a:t>
            </a:r>
            <a:endParaRPr kumimoji="1" lang="ja-JP" altLang="en-US" sz="800">
              <a:solidFill>
                <a:schemeClr val="tx1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</p:txBody>
      </p:sp>
      <p:sp>
        <p:nvSpPr>
          <p:cNvPr id="281" name="正方形/長方形 512">
            <a:extLst>
              <a:ext uri="{FF2B5EF4-FFF2-40B4-BE49-F238E27FC236}">
                <a16:creationId xmlns:a16="http://schemas.microsoft.com/office/drawing/2014/main" id="{C2B5F938-9479-7622-1302-35C0CFF82C91}"/>
              </a:ext>
            </a:extLst>
          </p:cNvPr>
          <p:cNvSpPr/>
          <p:nvPr/>
        </p:nvSpPr>
        <p:spPr>
          <a:xfrm>
            <a:off x="4193843" y="4416157"/>
            <a:ext cx="37702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RF2</a:t>
            </a:r>
          </a:p>
        </p:txBody>
      </p:sp>
      <p:cxnSp>
        <p:nvCxnSpPr>
          <p:cNvPr id="282" name="直線矢印コネクタ 513">
            <a:extLst>
              <a:ext uri="{FF2B5EF4-FFF2-40B4-BE49-F238E27FC236}">
                <a16:creationId xmlns:a16="http://schemas.microsoft.com/office/drawing/2014/main" id="{33851C7A-7941-25E4-5C1D-E88F50312531}"/>
              </a:ext>
            </a:extLst>
          </p:cNvPr>
          <p:cNvCxnSpPr>
            <a:cxnSpLocks/>
          </p:cNvCxnSpPr>
          <p:nvPr/>
        </p:nvCxnSpPr>
        <p:spPr>
          <a:xfrm>
            <a:off x="3902348" y="4397355"/>
            <a:ext cx="177332" cy="0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tailEnd type="arrow" w="sm" len="sm"/>
          </a:ln>
          <a:effectLst/>
        </p:spPr>
      </p:cxnSp>
      <p:sp>
        <p:nvSpPr>
          <p:cNvPr id="283" name="テキスト ボックス 514">
            <a:extLst>
              <a:ext uri="{FF2B5EF4-FFF2-40B4-BE49-F238E27FC236}">
                <a16:creationId xmlns:a16="http://schemas.microsoft.com/office/drawing/2014/main" id="{808A4C5E-584B-4902-CDD1-B9C2759FDDF9}"/>
              </a:ext>
            </a:extLst>
          </p:cNvPr>
          <p:cNvSpPr txBox="1"/>
          <p:nvPr/>
        </p:nvSpPr>
        <p:spPr>
          <a:xfrm>
            <a:off x="4046520" y="4258349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>
                <a:solidFill>
                  <a:schemeClr val="tx1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we</a:t>
            </a:r>
            <a:endParaRPr kumimoji="1" lang="ja-JP" altLang="en-US" sz="800">
              <a:solidFill>
                <a:schemeClr val="tx1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</p:txBody>
      </p:sp>
      <p:sp>
        <p:nvSpPr>
          <p:cNvPr id="284" name="テキスト ボックス 515">
            <a:extLst>
              <a:ext uri="{FF2B5EF4-FFF2-40B4-BE49-F238E27FC236}">
                <a16:creationId xmlns:a16="http://schemas.microsoft.com/office/drawing/2014/main" id="{B80B8699-781A-B0F8-B29F-B117981DEEF5}"/>
              </a:ext>
            </a:extLst>
          </p:cNvPr>
          <p:cNvSpPr txBox="1"/>
          <p:nvPr/>
        </p:nvSpPr>
        <p:spPr>
          <a:xfrm>
            <a:off x="3714321" y="3639309"/>
            <a:ext cx="291747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6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IDIF_ir</a:t>
            </a:r>
          </a:p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6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[24:20]</a:t>
            </a:r>
          </a:p>
        </p:txBody>
      </p:sp>
      <p:sp>
        <p:nvSpPr>
          <p:cNvPr id="285" name="円/楕円 115">
            <a:extLst>
              <a:ext uri="{FF2B5EF4-FFF2-40B4-BE49-F238E27FC236}">
                <a16:creationId xmlns:a16="http://schemas.microsoft.com/office/drawing/2014/main" id="{6BDF2099-D38F-0033-58D3-AA89E0D0E259}"/>
              </a:ext>
            </a:extLst>
          </p:cNvPr>
          <p:cNvSpPr/>
          <p:nvPr/>
        </p:nvSpPr>
        <p:spPr>
          <a:xfrm>
            <a:off x="3631024" y="3831585"/>
            <a:ext cx="45719" cy="45719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</a:endParaRPr>
          </a:p>
        </p:txBody>
      </p:sp>
      <p:cxnSp>
        <p:nvCxnSpPr>
          <p:cNvPr id="286" name="直線矢印コネクタ 517">
            <a:extLst>
              <a:ext uri="{FF2B5EF4-FFF2-40B4-BE49-F238E27FC236}">
                <a16:creationId xmlns:a16="http://schemas.microsoft.com/office/drawing/2014/main" id="{3DD32D5D-B989-E961-BEC9-232ACBD298BD}"/>
              </a:ext>
            </a:extLst>
          </p:cNvPr>
          <p:cNvCxnSpPr>
            <a:cxnSpLocks/>
          </p:cNvCxnSpPr>
          <p:nvPr/>
        </p:nvCxnSpPr>
        <p:spPr>
          <a:xfrm>
            <a:off x="3775040" y="4521187"/>
            <a:ext cx="0" cy="1623162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287" name="テキスト ボックス 518">
            <a:extLst>
              <a:ext uri="{FF2B5EF4-FFF2-40B4-BE49-F238E27FC236}">
                <a16:creationId xmlns:a16="http://schemas.microsoft.com/office/drawing/2014/main" id="{64C16EC0-76CF-E58A-D516-C1FAE963575B}"/>
              </a:ext>
            </a:extLst>
          </p:cNvPr>
          <p:cNvSpPr txBox="1"/>
          <p:nvPr/>
        </p:nvSpPr>
        <p:spPr>
          <a:xfrm>
            <a:off x="3703032" y="4171305"/>
            <a:ext cx="34785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700">
                <a:solidFill>
                  <a:srgbClr val="0070C0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!P3_s &amp;</a:t>
            </a: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700">
                <a:solidFill>
                  <a:srgbClr val="0070C0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!P3_b</a:t>
            </a:r>
            <a:endParaRPr kumimoji="1" lang="ja-JP" altLang="en-US" sz="700">
              <a:solidFill>
                <a:srgbClr val="0070C0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288" name="テキスト ボックス 519">
            <a:extLst>
              <a:ext uri="{FF2B5EF4-FFF2-40B4-BE49-F238E27FC236}">
                <a16:creationId xmlns:a16="http://schemas.microsoft.com/office/drawing/2014/main" id="{F0DD4C54-4C5C-6275-DBDD-BCE5ABC1A254}"/>
              </a:ext>
            </a:extLst>
          </p:cNvPr>
          <p:cNvSpPr txBox="1"/>
          <p:nvPr/>
        </p:nvSpPr>
        <p:spPr>
          <a:xfrm>
            <a:off x="4266396" y="4616941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m5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289" name="直線矢印コネクタ 520">
            <a:extLst>
              <a:ext uri="{FF2B5EF4-FFF2-40B4-BE49-F238E27FC236}">
                <a16:creationId xmlns:a16="http://schemas.microsoft.com/office/drawing/2014/main" id="{41F0B43A-ED20-AFA2-48AB-31FD5845E5AF}"/>
              </a:ext>
            </a:extLst>
          </p:cNvPr>
          <p:cNvCxnSpPr>
            <a:cxnSpLocks/>
          </p:cNvCxnSpPr>
          <p:nvPr/>
        </p:nvCxnSpPr>
        <p:spPr>
          <a:xfrm>
            <a:off x="3653248" y="4994601"/>
            <a:ext cx="240858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90" name="直線矢印コネクタ 521">
            <a:extLst>
              <a:ext uri="{FF2B5EF4-FFF2-40B4-BE49-F238E27FC236}">
                <a16:creationId xmlns:a16="http://schemas.microsoft.com/office/drawing/2014/main" id="{75BE9F12-09D5-3C14-AF89-ACF6D1BAADA1}"/>
              </a:ext>
            </a:extLst>
          </p:cNvPr>
          <p:cNvCxnSpPr>
            <a:cxnSpLocks/>
          </p:cNvCxnSpPr>
          <p:nvPr/>
        </p:nvCxnSpPr>
        <p:spPr>
          <a:xfrm>
            <a:off x="4664906" y="4497690"/>
            <a:ext cx="18847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91" name="直線矢印コネクタ 522">
            <a:extLst>
              <a:ext uri="{FF2B5EF4-FFF2-40B4-BE49-F238E27FC236}">
                <a16:creationId xmlns:a16="http://schemas.microsoft.com/office/drawing/2014/main" id="{342FC291-A8A5-5BC3-41A4-B0E8936CA273}"/>
              </a:ext>
            </a:extLst>
          </p:cNvPr>
          <p:cNvCxnSpPr>
            <a:cxnSpLocks/>
          </p:cNvCxnSpPr>
          <p:nvPr/>
        </p:nvCxnSpPr>
        <p:spPr>
          <a:xfrm>
            <a:off x="4193615" y="5078037"/>
            <a:ext cx="468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292" name="直線矢印コネクタ 523">
            <a:extLst>
              <a:ext uri="{FF2B5EF4-FFF2-40B4-BE49-F238E27FC236}">
                <a16:creationId xmlns:a16="http://schemas.microsoft.com/office/drawing/2014/main" id="{6A0B2D43-4DE2-5952-DC70-D31D664802D2}"/>
              </a:ext>
            </a:extLst>
          </p:cNvPr>
          <p:cNvCxnSpPr>
            <a:cxnSpLocks/>
          </p:cNvCxnSpPr>
          <p:nvPr/>
        </p:nvCxnSpPr>
        <p:spPr>
          <a:xfrm>
            <a:off x="4662464" y="4495785"/>
            <a:ext cx="0" cy="582252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293" name="テキスト ボックス 524">
            <a:extLst>
              <a:ext uri="{FF2B5EF4-FFF2-40B4-BE49-F238E27FC236}">
                <a16:creationId xmlns:a16="http://schemas.microsoft.com/office/drawing/2014/main" id="{9D1F1B14-D136-EB41-3CB8-D75F6104B711}"/>
              </a:ext>
            </a:extLst>
          </p:cNvPr>
          <p:cNvSpPr txBox="1"/>
          <p:nvPr/>
        </p:nvSpPr>
        <p:spPr>
          <a:xfrm>
            <a:off x="4102797" y="5109220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m4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294" name="四角形: 角を丸くする 525">
            <a:extLst>
              <a:ext uri="{FF2B5EF4-FFF2-40B4-BE49-F238E27FC236}">
                <a16:creationId xmlns:a16="http://schemas.microsoft.com/office/drawing/2014/main" id="{76D62A8E-A19E-29F7-4C1A-65479F7A9B0B}"/>
              </a:ext>
            </a:extLst>
          </p:cNvPr>
          <p:cNvSpPr/>
          <p:nvPr/>
        </p:nvSpPr>
        <p:spPr bwMode="auto">
          <a:xfrm>
            <a:off x="3898736" y="4906836"/>
            <a:ext cx="533219" cy="21578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gen_imm</a:t>
            </a:r>
          </a:p>
        </p:txBody>
      </p:sp>
      <p:cxnSp>
        <p:nvCxnSpPr>
          <p:cNvPr id="295" name="直線矢印コネクタ 526">
            <a:extLst>
              <a:ext uri="{FF2B5EF4-FFF2-40B4-BE49-F238E27FC236}">
                <a16:creationId xmlns:a16="http://schemas.microsoft.com/office/drawing/2014/main" id="{C76E24C0-1461-54A4-F6AA-9F6FFE7F8E74}"/>
              </a:ext>
            </a:extLst>
          </p:cNvPr>
          <p:cNvCxnSpPr>
            <a:cxnSpLocks/>
          </p:cNvCxnSpPr>
          <p:nvPr/>
        </p:nvCxnSpPr>
        <p:spPr>
          <a:xfrm>
            <a:off x="4405539" y="4940552"/>
            <a:ext cx="226962" cy="0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tailEnd type="arrow" w="sm" len="sm"/>
          </a:ln>
          <a:effectLst/>
        </p:spPr>
      </p:cxnSp>
      <p:sp>
        <p:nvSpPr>
          <p:cNvPr id="296" name="テキスト ボックス 527">
            <a:extLst>
              <a:ext uri="{FF2B5EF4-FFF2-40B4-BE49-F238E27FC236}">
                <a16:creationId xmlns:a16="http://schemas.microsoft.com/office/drawing/2014/main" id="{69C98EAD-30D3-8F73-F072-AB149DFB7BD0}"/>
              </a:ext>
            </a:extLst>
          </p:cNvPr>
          <p:cNvSpPr txBox="1"/>
          <p:nvPr/>
        </p:nvSpPr>
        <p:spPr>
          <a:xfrm>
            <a:off x="4048586" y="4788831"/>
            <a:ext cx="583493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600" kern="0">
                <a:solidFill>
                  <a:srgbClr val="0070C0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r,i,s,b,u,j,ld</a:t>
            </a:r>
          </a:p>
        </p:txBody>
      </p:sp>
      <p:cxnSp>
        <p:nvCxnSpPr>
          <p:cNvPr id="297" name="直線コネクタ 528">
            <a:extLst>
              <a:ext uri="{FF2B5EF4-FFF2-40B4-BE49-F238E27FC236}">
                <a16:creationId xmlns:a16="http://schemas.microsoft.com/office/drawing/2014/main" id="{D99CD47B-C6C4-2606-437B-CDF10F240578}"/>
              </a:ext>
            </a:extLst>
          </p:cNvPr>
          <p:cNvCxnSpPr>
            <a:cxnSpLocks/>
          </p:cNvCxnSpPr>
          <p:nvPr/>
        </p:nvCxnSpPr>
        <p:spPr bwMode="auto">
          <a:xfrm flipH="1">
            <a:off x="4484049" y="4902088"/>
            <a:ext cx="62527" cy="862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8" name="テキスト ボックス 529">
            <a:extLst>
              <a:ext uri="{FF2B5EF4-FFF2-40B4-BE49-F238E27FC236}">
                <a16:creationId xmlns:a16="http://schemas.microsoft.com/office/drawing/2014/main" id="{9162A14A-595A-0E3D-EBFE-BA36C1BBA36B}"/>
              </a:ext>
            </a:extLst>
          </p:cNvPr>
          <p:cNvSpPr txBox="1"/>
          <p:nvPr/>
        </p:nvSpPr>
        <p:spPr>
          <a:xfrm>
            <a:off x="4515994" y="4945550"/>
            <a:ext cx="6412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700">
                <a:solidFill>
                  <a:srgbClr val="0070C0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7</a:t>
            </a:r>
            <a:endParaRPr kumimoji="1" lang="ja-JP" altLang="en-US" sz="700">
              <a:solidFill>
                <a:srgbClr val="0070C0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299" name="円/楕円 115">
            <a:extLst>
              <a:ext uri="{FF2B5EF4-FFF2-40B4-BE49-F238E27FC236}">
                <a16:creationId xmlns:a16="http://schemas.microsoft.com/office/drawing/2014/main" id="{297A3ECE-B5FB-6553-C7AE-235E565845AE}"/>
              </a:ext>
            </a:extLst>
          </p:cNvPr>
          <p:cNvSpPr/>
          <p:nvPr/>
        </p:nvSpPr>
        <p:spPr>
          <a:xfrm>
            <a:off x="3635052" y="4579224"/>
            <a:ext cx="45719" cy="45719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</a:endParaRPr>
          </a:p>
        </p:txBody>
      </p:sp>
      <p:sp>
        <p:nvSpPr>
          <p:cNvPr id="300" name="円/楕円 115">
            <a:extLst>
              <a:ext uri="{FF2B5EF4-FFF2-40B4-BE49-F238E27FC236}">
                <a16:creationId xmlns:a16="http://schemas.microsoft.com/office/drawing/2014/main" id="{8E5A245C-5043-614A-782C-203B508B55DE}"/>
              </a:ext>
            </a:extLst>
          </p:cNvPr>
          <p:cNvSpPr/>
          <p:nvPr/>
        </p:nvSpPr>
        <p:spPr>
          <a:xfrm>
            <a:off x="4491682" y="5055711"/>
            <a:ext cx="45719" cy="45719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</a:endParaRPr>
          </a:p>
        </p:txBody>
      </p:sp>
      <p:grpSp>
        <p:nvGrpSpPr>
          <p:cNvPr id="301" name="グループ化 532">
            <a:extLst>
              <a:ext uri="{FF2B5EF4-FFF2-40B4-BE49-F238E27FC236}">
                <a16:creationId xmlns:a16="http://schemas.microsoft.com/office/drawing/2014/main" id="{9219DCC3-78D7-5B3D-E0E9-1BDF858F04D5}"/>
              </a:ext>
            </a:extLst>
          </p:cNvPr>
          <p:cNvGrpSpPr/>
          <p:nvPr/>
        </p:nvGrpSpPr>
        <p:grpSpPr>
          <a:xfrm>
            <a:off x="6031827" y="3740183"/>
            <a:ext cx="288032" cy="793941"/>
            <a:chOff x="3009578" y="3501008"/>
            <a:chExt cx="288032" cy="504056"/>
          </a:xfrm>
        </p:grpSpPr>
        <p:cxnSp>
          <p:nvCxnSpPr>
            <p:cNvPr id="302" name="直線コネクタ 533">
              <a:extLst>
                <a:ext uri="{FF2B5EF4-FFF2-40B4-BE49-F238E27FC236}">
                  <a16:creationId xmlns:a16="http://schemas.microsoft.com/office/drawing/2014/main" id="{39354E22-B48D-11BF-8761-7EC49DE8EF4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09578" y="3501008"/>
              <a:ext cx="288032" cy="7200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3" name="直線コネクタ 534">
              <a:extLst>
                <a:ext uri="{FF2B5EF4-FFF2-40B4-BE49-F238E27FC236}">
                  <a16:creationId xmlns:a16="http://schemas.microsoft.com/office/drawing/2014/main" id="{15834131-7851-09C2-CFF3-2ABCBAFE6F3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97610" y="3573016"/>
              <a:ext cx="0" cy="36004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4" name="直線コネクタ 535">
              <a:extLst>
                <a:ext uri="{FF2B5EF4-FFF2-40B4-BE49-F238E27FC236}">
                  <a16:creationId xmlns:a16="http://schemas.microsoft.com/office/drawing/2014/main" id="{D982EEA5-9782-8251-658A-2DBF634FAD5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09578" y="3501008"/>
              <a:ext cx="0" cy="2160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5" name="直線コネクタ 536">
              <a:extLst>
                <a:ext uri="{FF2B5EF4-FFF2-40B4-BE49-F238E27FC236}">
                  <a16:creationId xmlns:a16="http://schemas.microsoft.com/office/drawing/2014/main" id="{9AA51450-1188-CAF6-65EC-5B79104E432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009578" y="3933056"/>
              <a:ext cx="288032" cy="7200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6" name="直線コネクタ 537">
              <a:extLst>
                <a:ext uri="{FF2B5EF4-FFF2-40B4-BE49-F238E27FC236}">
                  <a16:creationId xmlns:a16="http://schemas.microsoft.com/office/drawing/2014/main" id="{6F900855-F266-9E20-9AC8-9872EC14DA3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09578" y="3789040"/>
              <a:ext cx="0" cy="2160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7" name="直線コネクタ 538">
              <a:extLst>
                <a:ext uri="{FF2B5EF4-FFF2-40B4-BE49-F238E27FC236}">
                  <a16:creationId xmlns:a16="http://schemas.microsoft.com/office/drawing/2014/main" id="{C6B15948-F635-CF7C-9BF0-7C699AB1D0E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09578" y="3717032"/>
              <a:ext cx="144016" cy="3600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8" name="直線コネクタ 539">
              <a:extLst>
                <a:ext uri="{FF2B5EF4-FFF2-40B4-BE49-F238E27FC236}">
                  <a16:creationId xmlns:a16="http://schemas.microsoft.com/office/drawing/2014/main" id="{E4D997F4-93ED-AE83-8077-B6F3CEAEBF3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009578" y="3753036"/>
              <a:ext cx="144016" cy="3600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9" name="テキスト ボックス 540">
            <a:extLst>
              <a:ext uri="{FF2B5EF4-FFF2-40B4-BE49-F238E27FC236}">
                <a16:creationId xmlns:a16="http://schemas.microsoft.com/office/drawing/2014/main" id="{1652353F-5C71-0204-A3C5-31AE36C19D22}"/>
              </a:ext>
            </a:extLst>
          </p:cNvPr>
          <p:cNvSpPr txBox="1"/>
          <p:nvPr/>
        </p:nvSpPr>
        <p:spPr>
          <a:xfrm>
            <a:off x="6060448" y="3916583"/>
            <a:ext cx="33720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ALU</a:t>
            </a:r>
            <a:endParaRPr kumimoji="1" lang="ja-JP" altLang="en-US" sz="10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310" name="直線矢印コネクタ 541">
            <a:extLst>
              <a:ext uri="{FF2B5EF4-FFF2-40B4-BE49-F238E27FC236}">
                <a16:creationId xmlns:a16="http://schemas.microsoft.com/office/drawing/2014/main" id="{AE0C609B-3ED5-0410-625F-00FD41BC418A}"/>
              </a:ext>
            </a:extLst>
          </p:cNvPr>
          <p:cNvCxnSpPr>
            <a:cxnSpLocks/>
          </p:cNvCxnSpPr>
          <p:nvPr/>
        </p:nvCxnSpPr>
        <p:spPr>
          <a:xfrm flipV="1">
            <a:off x="6392728" y="3779882"/>
            <a:ext cx="0" cy="216000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tailEnd type="arrow" w="sm" len="sm"/>
          </a:ln>
          <a:effectLst/>
        </p:spPr>
      </p:cxnSp>
      <p:sp>
        <p:nvSpPr>
          <p:cNvPr id="311" name="テキスト ボックス 542">
            <a:extLst>
              <a:ext uri="{FF2B5EF4-FFF2-40B4-BE49-F238E27FC236}">
                <a16:creationId xmlns:a16="http://schemas.microsoft.com/office/drawing/2014/main" id="{5DD52BC3-DE5D-E7BE-296A-0F7C3394EE67}"/>
              </a:ext>
            </a:extLst>
          </p:cNvPr>
          <p:cNvSpPr txBox="1"/>
          <p:nvPr/>
        </p:nvSpPr>
        <p:spPr>
          <a:xfrm>
            <a:off x="6187639" y="3627301"/>
            <a:ext cx="28052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srgbClr val="0070C0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w_tkn</a:t>
            </a:r>
          </a:p>
        </p:txBody>
      </p:sp>
      <p:cxnSp>
        <p:nvCxnSpPr>
          <p:cNvPr id="312" name="直線矢印コネクタ 543">
            <a:extLst>
              <a:ext uri="{FF2B5EF4-FFF2-40B4-BE49-F238E27FC236}">
                <a16:creationId xmlns:a16="http://schemas.microsoft.com/office/drawing/2014/main" id="{0DDC198B-7389-DF12-55F3-6B049B59DC7F}"/>
              </a:ext>
            </a:extLst>
          </p:cNvPr>
          <p:cNvCxnSpPr>
            <a:cxnSpLocks/>
            <a:stCxn id="309" idx="3"/>
          </p:cNvCxnSpPr>
          <p:nvPr/>
        </p:nvCxnSpPr>
        <p:spPr>
          <a:xfrm flipH="1">
            <a:off x="6317117" y="3993527"/>
            <a:ext cx="80538" cy="0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tailEnd type="none" w="sm" len="sm"/>
          </a:ln>
          <a:effectLst/>
        </p:spPr>
      </p:cxnSp>
      <p:sp>
        <p:nvSpPr>
          <p:cNvPr id="313" name="正方形/長方形 544">
            <a:extLst>
              <a:ext uri="{FF2B5EF4-FFF2-40B4-BE49-F238E27FC236}">
                <a16:creationId xmlns:a16="http://schemas.microsoft.com/office/drawing/2014/main" id="{AE3EFEA9-E14F-5F4C-F746-FC9C2F93571F}"/>
              </a:ext>
            </a:extLst>
          </p:cNvPr>
          <p:cNvSpPr/>
          <p:nvPr/>
        </p:nvSpPr>
        <p:spPr>
          <a:xfrm>
            <a:off x="5130492" y="3401695"/>
            <a:ext cx="198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314" name="正方形/長方形 545">
            <a:extLst>
              <a:ext uri="{FF2B5EF4-FFF2-40B4-BE49-F238E27FC236}">
                <a16:creationId xmlns:a16="http://schemas.microsoft.com/office/drawing/2014/main" id="{117CA5B5-82BB-6867-4361-183B446559ED}"/>
              </a:ext>
            </a:extLst>
          </p:cNvPr>
          <p:cNvSpPr/>
          <p:nvPr/>
        </p:nvSpPr>
        <p:spPr>
          <a:xfrm>
            <a:off x="5154711" y="4101471"/>
            <a:ext cx="144000" cy="396000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315" name="正方形/長方形 546">
            <a:extLst>
              <a:ext uri="{FF2B5EF4-FFF2-40B4-BE49-F238E27FC236}">
                <a16:creationId xmlns:a16="http://schemas.microsoft.com/office/drawing/2014/main" id="{F88EBECE-68A4-9D0C-20F9-C7196969CA70}"/>
              </a:ext>
            </a:extLst>
          </p:cNvPr>
          <p:cNvSpPr/>
          <p:nvPr/>
        </p:nvSpPr>
        <p:spPr>
          <a:xfrm>
            <a:off x="5157255" y="3488609"/>
            <a:ext cx="144000" cy="396000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316" name="正方形/長方形 547">
            <a:extLst>
              <a:ext uri="{FF2B5EF4-FFF2-40B4-BE49-F238E27FC236}">
                <a16:creationId xmlns:a16="http://schemas.microsoft.com/office/drawing/2014/main" id="{57192D76-3497-5D0E-51A0-BC190FD77753}"/>
              </a:ext>
            </a:extLst>
          </p:cNvPr>
          <p:cNvSpPr/>
          <p:nvPr/>
        </p:nvSpPr>
        <p:spPr>
          <a:xfrm>
            <a:off x="5153673" y="4686009"/>
            <a:ext cx="144000" cy="396000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317" name="正方形/長方形 548">
            <a:extLst>
              <a:ext uri="{FF2B5EF4-FFF2-40B4-BE49-F238E27FC236}">
                <a16:creationId xmlns:a16="http://schemas.microsoft.com/office/drawing/2014/main" id="{CB161F21-85F7-92C3-2EFF-76A2D70782A9}"/>
              </a:ext>
            </a:extLst>
          </p:cNvPr>
          <p:cNvSpPr/>
          <p:nvPr/>
        </p:nvSpPr>
        <p:spPr>
          <a:xfrm>
            <a:off x="5156341" y="5457289"/>
            <a:ext cx="144000" cy="396000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318" name="正方形/長方形 549">
            <a:extLst>
              <a:ext uri="{FF2B5EF4-FFF2-40B4-BE49-F238E27FC236}">
                <a16:creationId xmlns:a16="http://schemas.microsoft.com/office/drawing/2014/main" id="{E03C0B9E-F935-DE3D-BF12-47EBFAF7D23B}"/>
              </a:ext>
            </a:extLst>
          </p:cNvPr>
          <p:cNvSpPr/>
          <p:nvPr/>
        </p:nvSpPr>
        <p:spPr>
          <a:xfrm>
            <a:off x="5155542" y="5171797"/>
            <a:ext cx="144000" cy="200497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319" name="直線矢印コネクタ 550">
            <a:extLst>
              <a:ext uri="{FF2B5EF4-FFF2-40B4-BE49-F238E27FC236}">
                <a16:creationId xmlns:a16="http://schemas.microsoft.com/office/drawing/2014/main" id="{54C60BD6-A74C-98C9-CB9F-9DCBE69B92F8}"/>
              </a:ext>
            </a:extLst>
          </p:cNvPr>
          <p:cNvCxnSpPr>
            <a:cxnSpLocks/>
            <a:stCxn id="229" idx="0"/>
          </p:cNvCxnSpPr>
          <p:nvPr/>
        </p:nvCxnSpPr>
        <p:spPr>
          <a:xfrm flipV="1">
            <a:off x="5017285" y="4356716"/>
            <a:ext cx="108000" cy="302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20" name="直線矢印コネクタ 552">
            <a:extLst>
              <a:ext uri="{FF2B5EF4-FFF2-40B4-BE49-F238E27FC236}">
                <a16:creationId xmlns:a16="http://schemas.microsoft.com/office/drawing/2014/main" id="{C96C1E8A-B409-EC41-5652-8D1BD3B38D27}"/>
              </a:ext>
            </a:extLst>
          </p:cNvPr>
          <p:cNvCxnSpPr>
            <a:cxnSpLocks/>
          </p:cNvCxnSpPr>
          <p:nvPr/>
        </p:nvCxnSpPr>
        <p:spPr>
          <a:xfrm>
            <a:off x="4733500" y="4992221"/>
            <a:ext cx="396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21" name="直線矢印コネクタ 553">
            <a:extLst>
              <a:ext uri="{FF2B5EF4-FFF2-40B4-BE49-F238E27FC236}">
                <a16:creationId xmlns:a16="http://schemas.microsoft.com/office/drawing/2014/main" id="{3A05EB51-123E-DD0F-9FBD-5FF34B22F7FC}"/>
              </a:ext>
            </a:extLst>
          </p:cNvPr>
          <p:cNvCxnSpPr>
            <a:cxnSpLocks/>
          </p:cNvCxnSpPr>
          <p:nvPr/>
        </p:nvCxnSpPr>
        <p:spPr>
          <a:xfrm>
            <a:off x="5331667" y="3695603"/>
            <a:ext cx="342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22" name="直線矢印コネクタ 554">
            <a:extLst>
              <a:ext uri="{FF2B5EF4-FFF2-40B4-BE49-F238E27FC236}">
                <a16:creationId xmlns:a16="http://schemas.microsoft.com/office/drawing/2014/main" id="{2A09C6CD-D871-9BB4-F2DE-28AD03DD0A7D}"/>
              </a:ext>
            </a:extLst>
          </p:cNvPr>
          <p:cNvCxnSpPr>
            <a:cxnSpLocks/>
          </p:cNvCxnSpPr>
          <p:nvPr/>
        </p:nvCxnSpPr>
        <p:spPr>
          <a:xfrm flipH="1">
            <a:off x="6371569" y="4962418"/>
            <a:ext cx="1374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323" name="テキスト ボックス 555">
            <a:extLst>
              <a:ext uri="{FF2B5EF4-FFF2-40B4-BE49-F238E27FC236}">
                <a16:creationId xmlns:a16="http://schemas.microsoft.com/office/drawing/2014/main" id="{63D716B0-1533-FF6B-1E59-0138CB7E91D7}"/>
              </a:ext>
            </a:extLst>
          </p:cNvPr>
          <p:cNvSpPr txBox="1"/>
          <p:nvPr/>
        </p:nvSpPr>
        <p:spPr>
          <a:xfrm>
            <a:off x="5153764" y="3217421"/>
            <a:ext cx="14106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P2</a:t>
            </a:r>
          </a:p>
        </p:txBody>
      </p:sp>
      <p:cxnSp>
        <p:nvCxnSpPr>
          <p:cNvPr id="324" name="直線矢印コネクタ 556">
            <a:extLst>
              <a:ext uri="{FF2B5EF4-FFF2-40B4-BE49-F238E27FC236}">
                <a16:creationId xmlns:a16="http://schemas.microsoft.com/office/drawing/2014/main" id="{C39FAD19-F7B2-2D33-57E3-FF797B22AE94}"/>
              </a:ext>
            </a:extLst>
          </p:cNvPr>
          <p:cNvCxnSpPr>
            <a:cxnSpLocks/>
          </p:cNvCxnSpPr>
          <p:nvPr/>
        </p:nvCxnSpPr>
        <p:spPr>
          <a:xfrm>
            <a:off x="4950028" y="5568767"/>
            <a:ext cx="180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25" name="直線矢印コネクタ 557">
            <a:extLst>
              <a:ext uri="{FF2B5EF4-FFF2-40B4-BE49-F238E27FC236}">
                <a16:creationId xmlns:a16="http://schemas.microsoft.com/office/drawing/2014/main" id="{3B44EBA6-DE82-354E-019F-CF77B07BC844}"/>
              </a:ext>
            </a:extLst>
          </p:cNvPr>
          <p:cNvCxnSpPr>
            <a:cxnSpLocks/>
          </p:cNvCxnSpPr>
          <p:nvPr/>
        </p:nvCxnSpPr>
        <p:spPr>
          <a:xfrm>
            <a:off x="5333056" y="5280556"/>
            <a:ext cx="1933559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26" name="直線矢印コネクタ 558">
            <a:extLst>
              <a:ext uri="{FF2B5EF4-FFF2-40B4-BE49-F238E27FC236}">
                <a16:creationId xmlns:a16="http://schemas.microsoft.com/office/drawing/2014/main" id="{CB9970FA-D73B-8205-1B20-46193C1E80AF}"/>
              </a:ext>
            </a:extLst>
          </p:cNvPr>
          <p:cNvCxnSpPr>
            <a:cxnSpLocks/>
          </p:cNvCxnSpPr>
          <p:nvPr/>
        </p:nvCxnSpPr>
        <p:spPr>
          <a:xfrm>
            <a:off x="3648651" y="5273978"/>
            <a:ext cx="1476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327" name="テキスト ボックス 559">
            <a:extLst>
              <a:ext uri="{FF2B5EF4-FFF2-40B4-BE49-F238E27FC236}">
                <a16:creationId xmlns:a16="http://schemas.microsoft.com/office/drawing/2014/main" id="{B6B5A48F-C059-A307-C7E3-23AA8AA4D547}"/>
              </a:ext>
            </a:extLst>
          </p:cNvPr>
          <p:cNvSpPr txBox="1"/>
          <p:nvPr/>
        </p:nvSpPr>
        <p:spPr>
          <a:xfrm rot="16200000">
            <a:off x="5281828" y="3466777"/>
            <a:ext cx="28052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P2_r1</a:t>
            </a:r>
          </a:p>
        </p:txBody>
      </p:sp>
      <p:sp>
        <p:nvSpPr>
          <p:cNvPr id="328" name="テキスト ボックス 560">
            <a:extLst>
              <a:ext uri="{FF2B5EF4-FFF2-40B4-BE49-F238E27FC236}">
                <a16:creationId xmlns:a16="http://schemas.microsoft.com/office/drawing/2014/main" id="{E147EDD4-9781-8631-AD0E-9E376E62E3A4}"/>
              </a:ext>
            </a:extLst>
          </p:cNvPr>
          <p:cNvSpPr txBox="1"/>
          <p:nvPr/>
        </p:nvSpPr>
        <p:spPr>
          <a:xfrm rot="16200000">
            <a:off x="5764458" y="3572406"/>
            <a:ext cx="28052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w_in1</a:t>
            </a:r>
          </a:p>
        </p:txBody>
      </p:sp>
      <p:sp>
        <p:nvSpPr>
          <p:cNvPr id="329" name="テキスト ボックス 561">
            <a:extLst>
              <a:ext uri="{FF2B5EF4-FFF2-40B4-BE49-F238E27FC236}">
                <a16:creationId xmlns:a16="http://schemas.microsoft.com/office/drawing/2014/main" id="{C74906EE-9206-CE9A-0C5A-1B2F9C94D561}"/>
              </a:ext>
            </a:extLst>
          </p:cNvPr>
          <p:cNvSpPr txBox="1"/>
          <p:nvPr/>
        </p:nvSpPr>
        <p:spPr>
          <a:xfrm>
            <a:off x="5725727" y="5288080"/>
            <a:ext cx="28052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P2_rd</a:t>
            </a:r>
          </a:p>
        </p:txBody>
      </p:sp>
      <p:sp>
        <p:nvSpPr>
          <p:cNvPr id="330" name="テキスト ボックス 562">
            <a:extLst>
              <a:ext uri="{FF2B5EF4-FFF2-40B4-BE49-F238E27FC236}">
                <a16:creationId xmlns:a16="http://schemas.microsoft.com/office/drawing/2014/main" id="{CBF3EAB1-771B-0C38-F84C-0A5894705AFC}"/>
              </a:ext>
            </a:extLst>
          </p:cNvPr>
          <p:cNvSpPr txBox="1"/>
          <p:nvPr/>
        </p:nvSpPr>
        <p:spPr>
          <a:xfrm>
            <a:off x="3908310" y="5316020"/>
            <a:ext cx="583493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6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IFID_ir [11:7]</a:t>
            </a:r>
          </a:p>
        </p:txBody>
      </p:sp>
      <p:sp>
        <p:nvSpPr>
          <p:cNvPr id="331" name="円/楕円 115">
            <a:extLst>
              <a:ext uri="{FF2B5EF4-FFF2-40B4-BE49-F238E27FC236}">
                <a16:creationId xmlns:a16="http://schemas.microsoft.com/office/drawing/2014/main" id="{62BCD416-F9CA-A728-DD6D-C45DA965209D}"/>
              </a:ext>
            </a:extLst>
          </p:cNvPr>
          <p:cNvSpPr/>
          <p:nvPr/>
        </p:nvSpPr>
        <p:spPr>
          <a:xfrm>
            <a:off x="3631912" y="4966822"/>
            <a:ext cx="45719" cy="45719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</a:endParaRPr>
          </a:p>
        </p:txBody>
      </p:sp>
      <p:sp>
        <p:nvSpPr>
          <p:cNvPr id="332" name="テキスト ボックス 564">
            <a:extLst>
              <a:ext uri="{FF2B5EF4-FFF2-40B4-BE49-F238E27FC236}">
                <a16:creationId xmlns:a16="http://schemas.microsoft.com/office/drawing/2014/main" id="{BC53BA03-BECF-919D-22C5-1EFEEE38C60D}"/>
              </a:ext>
            </a:extLst>
          </p:cNvPr>
          <p:cNvSpPr txBox="1"/>
          <p:nvPr/>
        </p:nvSpPr>
        <p:spPr>
          <a:xfrm rot="16200000">
            <a:off x="4869366" y="5672393"/>
            <a:ext cx="28052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w_tpc</a:t>
            </a:r>
          </a:p>
        </p:txBody>
      </p:sp>
      <p:sp>
        <p:nvSpPr>
          <p:cNvPr id="333" name="テキスト ボックス 565">
            <a:extLst>
              <a:ext uri="{FF2B5EF4-FFF2-40B4-BE49-F238E27FC236}">
                <a16:creationId xmlns:a16="http://schemas.microsoft.com/office/drawing/2014/main" id="{35BCCAA2-D596-63A4-B5F1-CF9546D1C9C2}"/>
              </a:ext>
            </a:extLst>
          </p:cNvPr>
          <p:cNvSpPr txBox="1"/>
          <p:nvPr/>
        </p:nvSpPr>
        <p:spPr>
          <a:xfrm>
            <a:off x="5922580" y="3082201"/>
            <a:ext cx="56425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EX stage</a:t>
            </a:r>
          </a:p>
        </p:txBody>
      </p:sp>
      <p:cxnSp>
        <p:nvCxnSpPr>
          <p:cNvPr id="334" name="直線コネクタ 191">
            <a:extLst>
              <a:ext uri="{FF2B5EF4-FFF2-40B4-BE49-F238E27FC236}">
                <a16:creationId xmlns:a16="http://schemas.microsoft.com/office/drawing/2014/main" id="{07BDB9AB-E525-086B-08FC-82FA9604197C}"/>
              </a:ext>
            </a:extLst>
          </p:cNvPr>
          <p:cNvCxnSpPr/>
          <p:nvPr/>
        </p:nvCxnSpPr>
        <p:spPr bwMode="auto">
          <a:xfrm flipH="1">
            <a:off x="7225651" y="4179853"/>
            <a:ext cx="71135" cy="98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5" name="テキスト ボックス 192">
            <a:extLst>
              <a:ext uri="{FF2B5EF4-FFF2-40B4-BE49-F238E27FC236}">
                <a16:creationId xmlns:a16="http://schemas.microsoft.com/office/drawing/2014/main" id="{1F365BC6-2839-A6A2-19D1-81B048585047}"/>
              </a:ext>
            </a:extLst>
          </p:cNvPr>
          <p:cNvSpPr txBox="1"/>
          <p:nvPr/>
        </p:nvSpPr>
        <p:spPr>
          <a:xfrm>
            <a:off x="7192331" y="4280029"/>
            <a:ext cx="11221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8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32</a:t>
            </a:r>
            <a:endParaRPr kumimoji="1" lang="ja-JP" altLang="en-US" sz="8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336" name="正方形/長方形 193">
            <a:extLst>
              <a:ext uri="{FF2B5EF4-FFF2-40B4-BE49-F238E27FC236}">
                <a16:creationId xmlns:a16="http://schemas.microsoft.com/office/drawing/2014/main" id="{3D595579-9F15-9A01-AE7C-3497F3E4EF81}"/>
              </a:ext>
            </a:extLst>
          </p:cNvPr>
          <p:cNvSpPr/>
          <p:nvPr/>
        </p:nvSpPr>
        <p:spPr>
          <a:xfrm>
            <a:off x="7157812" y="3402714"/>
            <a:ext cx="198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337" name="正方形/長方形 194">
            <a:extLst>
              <a:ext uri="{FF2B5EF4-FFF2-40B4-BE49-F238E27FC236}">
                <a16:creationId xmlns:a16="http://schemas.microsoft.com/office/drawing/2014/main" id="{0EC19659-26E0-8869-2B44-1E2B522AAAB2}"/>
              </a:ext>
            </a:extLst>
          </p:cNvPr>
          <p:cNvSpPr/>
          <p:nvPr/>
        </p:nvSpPr>
        <p:spPr>
          <a:xfrm>
            <a:off x="7186128" y="4204524"/>
            <a:ext cx="144000" cy="396000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338" name="正方形/長方形 195">
            <a:extLst>
              <a:ext uri="{FF2B5EF4-FFF2-40B4-BE49-F238E27FC236}">
                <a16:creationId xmlns:a16="http://schemas.microsoft.com/office/drawing/2014/main" id="{860F1EA3-2BE0-DDE0-5DC3-DD42D3E66E7A}"/>
              </a:ext>
            </a:extLst>
          </p:cNvPr>
          <p:cNvSpPr/>
          <p:nvPr/>
        </p:nvSpPr>
        <p:spPr>
          <a:xfrm>
            <a:off x="7187038" y="5185385"/>
            <a:ext cx="144000" cy="200497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339" name="正方形/長方形 196">
            <a:extLst>
              <a:ext uri="{FF2B5EF4-FFF2-40B4-BE49-F238E27FC236}">
                <a16:creationId xmlns:a16="http://schemas.microsoft.com/office/drawing/2014/main" id="{7ADC6599-C590-A570-02A0-2DF49807C329}"/>
              </a:ext>
            </a:extLst>
          </p:cNvPr>
          <p:cNvSpPr/>
          <p:nvPr/>
        </p:nvSpPr>
        <p:spPr>
          <a:xfrm>
            <a:off x="7188009" y="3696335"/>
            <a:ext cx="144000" cy="396000"/>
          </a:xfrm>
          <a:prstGeom prst="rect">
            <a:avLst/>
          </a:prstGeom>
          <a:solidFill>
            <a:srgbClr val="CCECFF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340" name="直線矢印コネクタ 198">
            <a:extLst>
              <a:ext uri="{FF2B5EF4-FFF2-40B4-BE49-F238E27FC236}">
                <a16:creationId xmlns:a16="http://schemas.microsoft.com/office/drawing/2014/main" id="{83D0E288-6A83-5D41-730A-02A6D3A7957D}"/>
              </a:ext>
            </a:extLst>
          </p:cNvPr>
          <p:cNvCxnSpPr>
            <a:cxnSpLocks/>
          </p:cNvCxnSpPr>
          <p:nvPr/>
        </p:nvCxnSpPr>
        <p:spPr>
          <a:xfrm>
            <a:off x="6976313" y="4314218"/>
            <a:ext cx="180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41" name="直線矢印コネクタ 204">
            <a:extLst>
              <a:ext uri="{FF2B5EF4-FFF2-40B4-BE49-F238E27FC236}">
                <a16:creationId xmlns:a16="http://schemas.microsoft.com/office/drawing/2014/main" id="{0AD909DB-2CB6-AE0D-AA00-10947B38AF99}"/>
              </a:ext>
            </a:extLst>
          </p:cNvPr>
          <p:cNvCxnSpPr>
            <a:cxnSpLocks/>
          </p:cNvCxnSpPr>
          <p:nvPr/>
        </p:nvCxnSpPr>
        <p:spPr>
          <a:xfrm>
            <a:off x="7355812" y="5280253"/>
            <a:ext cx="216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342" name="テキスト ボックス 205">
            <a:extLst>
              <a:ext uri="{FF2B5EF4-FFF2-40B4-BE49-F238E27FC236}">
                <a16:creationId xmlns:a16="http://schemas.microsoft.com/office/drawing/2014/main" id="{1461BCAA-2DFD-BB3D-D873-32C5D57E8D68}"/>
              </a:ext>
            </a:extLst>
          </p:cNvPr>
          <p:cNvSpPr txBox="1"/>
          <p:nvPr/>
        </p:nvSpPr>
        <p:spPr>
          <a:xfrm>
            <a:off x="7412917" y="5105454"/>
            <a:ext cx="28052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P3_rd</a:t>
            </a:r>
          </a:p>
        </p:txBody>
      </p:sp>
      <p:sp>
        <p:nvSpPr>
          <p:cNvPr id="343" name="テキスト ボックス 206">
            <a:extLst>
              <a:ext uri="{FF2B5EF4-FFF2-40B4-BE49-F238E27FC236}">
                <a16:creationId xmlns:a16="http://schemas.microsoft.com/office/drawing/2014/main" id="{0B7C6509-2B6B-F787-C2E4-13B62DB238C0}"/>
              </a:ext>
            </a:extLst>
          </p:cNvPr>
          <p:cNvSpPr txBox="1"/>
          <p:nvPr/>
        </p:nvSpPr>
        <p:spPr>
          <a:xfrm>
            <a:off x="7180840" y="3216057"/>
            <a:ext cx="14106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P3</a:t>
            </a:r>
          </a:p>
        </p:txBody>
      </p:sp>
      <p:sp>
        <p:nvSpPr>
          <p:cNvPr id="344" name="テキスト ボックス 207">
            <a:extLst>
              <a:ext uri="{FF2B5EF4-FFF2-40B4-BE49-F238E27FC236}">
                <a16:creationId xmlns:a16="http://schemas.microsoft.com/office/drawing/2014/main" id="{35238534-6E60-4B3C-A233-EB3E7A717CB9}"/>
              </a:ext>
            </a:extLst>
          </p:cNvPr>
          <p:cNvSpPr txBox="1"/>
          <p:nvPr/>
        </p:nvSpPr>
        <p:spPr>
          <a:xfrm>
            <a:off x="7260252" y="3079812"/>
            <a:ext cx="56425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WB stage</a:t>
            </a:r>
          </a:p>
        </p:txBody>
      </p:sp>
      <p:sp>
        <p:nvSpPr>
          <p:cNvPr id="345" name="テキスト ボックス 208">
            <a:extLst>
              <a:ext uri="{FF2B5EF4-FFF2-40B4-BE49-F238E27FC236}">
                <a16:creationId xmlns:a16="http://schemas.microsoft.com/office/drawing/2014/main" id="{A993796E-CBC6-A6C7-0D3F-77506190FCA5}"/>
              </a:ext>
            </a:extLst>
          </p:cNvPr>
          <p:cNvSpPr txBox="1"/>
          <p:nvPr/>
        </p:nvSpPr>
        <p:spPr>
          <a:xfrm rot="16200000">
            <a:off x="7214125" y="4436649"/>
            <a:ext cx="45703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P3_ldd</a:t>
            </a:r>
          </a:p>
        </p:txBody>
      </p:sp>
      <p:sp>
        <p:nvSpPr>
          <p:cNvPr id="346" name="テキスト ボックス 209">
            <a:extLst>
              <a:ext uri="{FF2B5EF4-FFF2-40B4-BE49-F238E27FC236}">
                <a16:creationId xmlns:a16="http://schemas.microsoft.com/office/drawing/2014/main" id="{92423501-A038-2CEA-91B8-90DE6445B09B}"/>
              </a:ext>
            </a:extLst>
          </p:cNvPr>
          <p:cNvSpPr txBox="1"/>
          <p:nvPr/>
        </p:nvSpPr>
        <p:spPr>
          <a:xfrm rot="16200000">
            <a:off x="7204090" y="3575007"/>
            <a:ext cx="45703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P3_alu</a:t>
            </a:r>
          </a:p>
        </p:txBody>
      </p:sp>
      <p:grpSp>
        <p:nvGrpSpPr>
          <p:cNvPr id="347" name="グループ化 213">
            <a:extLst>
              <a:ext uri="{FF2B5EF4-FFF2-40B4-BE49-F238E27FC236}">
                <a16:creationId xmlns:a16="http://schemas.microsoft.com/office/drawing/2014/main" id="{F364096F-E2C9-4FAE-92BB-CBFBFC09D3F3}"/>
              </a:ext>
            </a:extLst>
          </p:cNvPr>
          <p:cNvGrpSpPr/>
          <p:nvPr/>
        </p:nvGrpSpPr>
        <p:grpSpPr>
          <a:xfrm>
            <a:off x="5678412" y="4171883"/>
            <a:ext cx="162000" cy="545143"/>
            <a:chOff x="5080317" y="5373216"/>
            <a:chExt cx="219589" cy="545143"/>
          </a:xfrm>
        </p:grpSpPr>
        <p:sp>
          <p:nvSpPr>
            <p:cNvPr id="348" name="角丸四角形 96">
              <a:extLst>
                <a:ext uri="{FF2B5EF4-FFF2-40B4-BE49-F238E27FC236}">
                  <a16:creationId xmlns:a16="http://schemas.microsoft.com/office/drawing/2014/main" id="{095DE465-FDF7-7035-67C7-7530A16DFECA}"/>
                </a:ext>
              </a:extLst>
            </p:cNvPr>
            <p:cNvSpPr/>
            <p:nvPr/>
          </p:nvSpPr>
          <p:spPr>
            <a:xfrm>
              <a:off x="5080317" y="5373216"/>
              <a:ext cx="214809" cy="545143"/>
            </a:xfrm>
            <a:prstGeom prst="roundRect">
              <a:avLst>
                <a:gd name="adj" fmla="val 50000"/>
              </a:avLst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vert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anose="02020603050405020304" pitchFamily="18" charset="0"/>
              </a:endParaRPr>
            </a:p>
          </p:txBody>
        </p:sp>
        <p:sp>
          <p:nvSpPr>
            <p:cNvPr id="349" name="正方形/長方形 215">
              <a:extLst>
                <a:ext uri="{FF2B5EF4-FFF2-40B4-BE49-F238E27FC236}">
                  <a16:creationId xmlns:a16="http://schemas.microsoft.com/office/drawing/2014/main" id="{FF9339E6-CA46-236E-0204-FDE916B7B0CE}"/>
                </a:ext>
              </a:extLst>
            </p:cNvPr>
            <p:cNvSpPr/>
            <p:nvPr/>
          </p:nvSpPr>
          <p:spPr>
            <a:xfrm rot="5400000">
              <a:off x="5134477" y="5576672"/>
              <a:ext cx="192360" cy="1384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ja-JP" sz="900" kern="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anose="02020603050405020304" pitchFamily="18" charset="0"/>
                </a:rPr>
                <a:t>mux</a:t>
              </a:r>
            </a:p>
          </p:txBody>
        </p:sp>
        <p:sp>
          <p:nvSpPr>
            <p:cNvPr id="350" name="テキスト ボックス 216">
              <a:extLst>
                <a:ext uri="{FF2B5EF4-FFF2-40B4-BE49-F238E27FC236}">
                  <a16:creationId xmlns:a16="http://schemas.microsoft.com/office/drawing/2014/main" id="{479F70A4-9261-6C87-8FE0-124B748B7DEC}"/>
                </a:ext>
              </a:extLst>
            </p:cNvPr>
            <p:cNvSpPr txBox="1"/>
            <p:nvPr/>
          </p:nvSpPr>
          <p:spPr>
            <a:xfrm>
              <a:off x="5104687" y="5714337"/>
              <a:ext cx="49694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70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1</a:t>
              </a:r>
              <a:endParaRPr kumimoji="1" lang="ja-JP" altLang="en-US" sz="7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  <p:sp>
          <p:nvSpPr>
            <p:cNvPr id="351" name="テキスト ボックス 217">
              <a:extLst>
                <a:ext uri="{FF2B5EF4-FFF2-40B4-BE49-F238E27FC236}">
                  <a16:creationId xmlns:a16="http://schemas.microsoft.com/office/drawing/2014/main" id="{C3D31F94-6D33-3A2A-D534-2BD51B808848}"/>
                </a:ext>
              </a:extLst>
            </p:cNvPr>
            <p:cNvSpPr txBox="1"/>
            <p:nvPr/>
          </p:nvSpPr>
          <p:spPr>
            <a:xfrm>
              <a:off x="5104687" y="5431298"/>
              <a:ext cx="49694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70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0</a:t>
              </a:r>
              <a:endParaRPr kumimoji="1" lang="ja-JP" altLang="en-US" sz="7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352" name="グループ化 218">
            <a:extLst>
              <a:ext uri="{FF2B5EF4-FFF2-40B4-BE49-F238E27FC236}">
                <a16:creationId xmlns:a16="http://schemas.microsoft.com/office/drawing/2014/main" id="{8BD31A93-0E50-354A-B0F6-8D84C1BE1E72}"/>
              </a:ext>
            </a:extLst>
          </p:cNvPr>
          <p:cNvGrpSpPr/>
          <p:nvPr/>
        </p:nvGrpSpPr>
        <p:grpSpPr>
          <a:xfrm>
            <a:off x="5673864" y="3556321"/>
            <a:ext cx="162000" cy="545143"/>
            <a:chOff x="5080317" y="5373216"/>
            <a:chExt cx="219589" cy="545143"/>
          </a:xfrm>
        </p:grpSpPr>
        <p:sp>
          <p:nvSpPr>
            <p:cNvPr id="353" name="角丸四角形 96">
              <a:extLst>
                <a:ext uri="{FF2B5EF4-FFF2-40B4-BE49-F238E27FC236}">
                  <a16:creationId xmlns:a16="http://schemas.microsoft.com/office/drawing/2014/main" id="{130EFF37-C402-91F8-9AFF-2C94EBFFF217}"/>
                </a:ext>
              </a:extLst>
            </p:cNvPr>
            <p:cNvSpPr/>
            <p:nvPr/>
          </p:nvSpPr>
          <p:spPr>
            <a:xfrm>
              <a:off x="5080317" y="5373216"/>
              <a:ext cx="214809" cy="545143"/>
            </a:xfrm>
            <a:prstGeom prst="roundRect">
              <a:avLst>
                <a:gd name="adj" fmla="val 50000"/>
              </a:avLst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vert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anose="02020603050405020304" pitchFamily="18" charset="0"/>
              </a:endParaRPr>
            </a:p>
          </p:txBody>
        </p:sp>
        <p:sp>
          <p:nvSpPr>
            <p:cNvPr id="354" name="正方形/長方形 220">
              <a:extLst>
                <a:ext uri="{FF2B5EF4-FFF2-40B4-BE49-F238E27FC236}">
                  <a16:creationId xmlns:a16="http://schemas.microsoft.com/office/drawing/2014/main" id="{12ECC6C7-374E-63B4-682F-9002CB12EEF4}"/>
                </a:ext>
              </a:extLst>
            </p:cNvPr>
            <p:cNvSpPr/>
            <p:nvPr/>
          </p:nvSpPr>
          <p:spPr>
            <a:xfrm rot="5400000">
              <a:off x="5134477" y="5576672"/>
              <a:ext cx="192360" cy="1384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ja-JP" sz="900" kern="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anose="02020603050405020304" pitchFamily="18" charset="0"/>
                </a:rPr>
                <a:t>mux</a:t>
              </a:r>
            </a:p>
          </p:txBody>
        </p:sp>
        <p:sp>
          <p:nvSpPr>
            <p:cNvPr id="355" name="テキスト ボックス 221">
              <a:extLst>
                <a:ext uri="{FF2B5EF4-FFF2-40B4-BE49-F238E27FC236}">
                  <a16:creationId xmlns:a16="http://schemas.microsoft.com/office/drawing/2014/main" id="{F9A7F020-4805-DB9E-4315-07918FB00687}"/>
                </a:ext>
              </a:extLst>
            </p:cNvPr>
            <p:cNvSpPr txBox="1"/>
            <p:nvPr/>
          </p:nvSpPr>
          <p:spPr>
            <a:xfrm>
              <a:off x="5104687" y="5714337"/>
              <a:ext cx="49694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70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1</a:t>
              </a:r>
              <a:endParaRPr kumimoji="1" lang="ja-JP" altLang="en-US" sz="7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  <p:sp>
          <p:nvSpPr>
            <p:cNvPr id="356" name="テキスト ボックス 222">
              <a:extLst>
                <a:ext uri="{FF2B5EF4-FFF2-40B4-BE49-F238E27FC236}">
                  <a16:creationId xmlns:a16="http://schemas.microsoft.com/office/drawing/2014/main" id="{9B56A277-7E65-30BA-0F62-3DB73CCB609F}"/>
                </a:ext>
              </a:extLst>
            </p:cNvPr>
            <p:cNvSpPr txBox="1"/>
            <p:nvPr/>
          </p:nvSpPr>
          <p:spPr>
            <a:xfrm>
              <a:off x="5104687" y="5431298"/>
              <a:ext cx="49694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70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0</a:t>
              </a:r>
              <a:endParaRPr kumimoji="1" lang="ja-JP" altLang="en-US" sz="7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</p:grpSp>
      <p:sp>
        <p:nvSpPr>
          <p:cNvPr id="357" name="テキスト ボックス 223">
            <a:extLst>
              <a:ext uri="{FF2B5EF4-FFF2-40B4-BE49-F238E27FC236}">
                <a16:creationId xmlns:a16="http://schemas.microsoft.com/office/drawing/2014/main" id="{5A323338-EAF3-CE1B-7E61-A36239519109}"/>
              </a:ext>
            </a:extLst>
          </p:cNvPr>
          <p:cNvSpPr txBox="1"/>
          <p:nvPr/>
        </p:nvSpPr>
        <p:spPr>
          <a:xfrm>
            <a:off x="5442188" y="375836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m11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358" name="テキスト ボックス 224">
            <a:extLst>
              <a:ext uri="{FF2B5EF4-FFF2-40B4-BE49-F238E27FC236}">
                <a16:creationId xmlns:a16="http://schemas.microsoft.com/office/drawing/2014/main" id="{6FCF56C5-F90E-1740-950B-5C60452B0442}"/>
              </a:ext>
            </a:extLst>
          </p:cNvPr>
          <p:cNvSpPr txBox="1"/>
          <p:nvPr/>
        </p:nvSpPr>
        <p:spPr>
          <a:xfrm>
            <a:off x="5839463" y="4671303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m12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359" name="直線矢印コネクタ 225">
            <a:extLst>
              <a:ext uri="{FF2B5EF4-FFF2-40B4-BE49-F238E27FC236}">
                <a16:creationId xmlns:a16="http://schemas.microsoft.com/office/drawing/2014/main" id="{8D09AF8F-CCE5-ED5F-23EB-5CF9971601B4}"/>
              </a:ext>
            </a:extLst>
          </p:cNvPr>
          <p:cNvCxnSpPr>
            <a:cxnSpLocks/>
          </p:cNvCxnSpPr>
          <p:nvPr/>
        </p:nvCxnSpPr>
        <p:spPr>
          <a:xfrm>
            <a:off x="5753163" y="3423526"/>
            <a:ext cx="1" cy="123111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tailEnd type="arrow" w="sm" len="sm"/>
          </a:ln>
          <a:effectLst/>
        </p:spPr>
      </p:cxnSp>
      <p:cxnSp>
        <p:nvCxnSpPr>
          <p:cNvPr id="360" name="直線矢印コネクタ 226">
            <a:extLst>
              <a:ext uri="{FF2B5EF4-FFF2-40B4-BE49-F238E27FC236}">
                <a16:creationId xmlns:a16="http://schemas.microsoft.com/office/drawing/2014/main" id="{FBB38B6C-F263-7A57-91D3-43CB79B53A4D}"/>
              </a:ext>
            </a:extLst>
          </p:cNvPr>
          <p:cNvCxnSpPr>
            <a:cxnSpLocks/>
          </p:cNvCxnSpPr>
          <p:nvPr/>
        </p:nvCxnSpPr>
        <p:spPr>
          <a:xfrm flipH="1" flipV="1">
            <a:off x="5757370" y="4719885"/>
            <a:ext cx="0" cy="108000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tailEnd type="arrow" w="sm" len="sm"/>
          </a:ln>
          <a:effectLst/>
        </p:spPr>
      </p:cxnSp>
      <p:cxnSp>
        <p:nvCxnSpPr>
          <p:cNvPr id="361" name="直線矢印コネクタ 227">
            <a:extLst>
              <a:ext uri="{FF2B5EF4-FFF2-40B4-BE49-F238E27FC236}">
                <a16:creationId xmlns:a16="http://schemas.microsoft.com/office/drawing/2014/main" id="{95EBE76C-A5F4-8751-7830-6827695D2A97}"/>
              </a:ext>
            </a:extLst>
          </p:cNvPr>
          <p:cNvCxnSpPr>
            <a:cxnSpLocks/>
          </p:cNvCxnSpPr>
          <p:nvPr/>
        </p:nvCxnSpPr>
        <p:spPr>
          <a:xfrm>
            <a:off x="5838944" y="3821375"/>
            <a:ext cx="180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62" name="直線矢印コネクタ 228">
            <a:extLst>
              <a:ext uri="{FF2B5EF4-FFF2-40B4-BE49-F238E27FC236}">
                <a16:creationId xmlns:a16="http://schemas.microsoft.com/office/drawing/2014/main" id="{779D0D9A-0E13-BC59-951B-7EAB0253AF4D}"/>
              </a:ext>
            </a:extLst>
          </p:cNvPr>
          <p:cNvCxnSpPr>
            <a:cxnSpLocks/>
          </p:cNvCxnSpPr>
          <p:nvPr/>
        </p:nvCxnSpPr>
        <p:spPr>
          <a:xfrm>
            <a:off x="5842754" y="4440557"/>
            <a:ext cx="180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63" name="直線矢印コネクタ 229">
            <a:extLst>
              <a:ext uri="{FF2B5EF4-FFF2-40B4-BE49-F238E27FC236}">
                <a16:creationId xmlns:a16="http://schemas.microsoft.com/office/drawing/2014/main" id="{1BD87FAA-DF91-7A95-5AB4-C4F8C2ECFE35}"/>
              </a:ext>
            </a:extLst>
          </p:cNvPr>
          <p:cNvCxnSpPr>
            <a:cxnSpLocks/>
          </p:cNvCxnSpPr>
          <p:nvPr/>
        </p:nvCxnSpPr>
        <p:spPr>
          <a:xfrm>
            <a:off x="5331276" y="4354309"/>
            <a:ext cx="342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64" name="直線矢印コネクタ 234">
            <a:extLst>
              <a:ext uri="{FF2B5EF4-FFF2-40B4-BE49-F238E27FC236}">
                <a16:creationId xmlns:a16="http://schemas.microsoft.com/office/drawing/2014/main" id="{7AE33E9F-AE8F-A190-DD0F-76BE2B9F2635}"/>
              </a:ext>
            </a:extLst>
          </p:cNvPr>
          <p:cNvCxnSpPr>
            <a:cxnSpLocks/>
          </p:cNvCxnSpPr>
          <p:nvPr/>
        </p:nvCxnSpPr>
        <p:spPr>
          <a:xfrm>
            <a:off x="6469956" y="3930908"/>
            <a:ext cx="0" cy="19555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365" name="直線矢印コネクタ 240">
            <a:extLst>
              <a:ext uri="{FF2B5EF4-FFF2-40B4-BE49-F238E27FC236}">
                <a16:creationId xmlns:a16="http://schemas.microsoft.com/office/drawing/2014/main" id="{1F5920EC-4FEA-1665-E7D9-E29F61F561DC}"/>
              </a:ext>
            </a:extLst>
          </p:cNvPr>
          <p:cNvCxnSpPr>
            <a:cxnSpLocks/>
          </p:cNvCxnSpPr>
          <p:nvPr/>
        </p:nvCxnSpPr>
        <p:spPr>
          <a:xfrm>
            <a:off x="5530757" y="3959162"/>
            <a:ext cx="14423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366" name="円/楕円 115">
            <a:extLst>
              <a:ext uri="{FF2B5EF4-FFF2-40B4-BE49-F238E27FC236}">
                <a16:creationId xmlns:a16="http://schemas.microsoft.com/office/drawing/2014/main" id="{B10D44AD-94CD-8DE1-31C8-BFFF900F5029}"/>
              </a:ext>
            </a:extLst>
          </p:cNvPr>
          <p:cNvSpPr/>
          <p:nvPr/>
        </p:nvSpPr>
        <p:spPr>
          <a:xfrm>
            <a:off x="5511513" y="4560173"/>
            <a:ext cx="45719" cy="45719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</a:endParaRPr>
          </a:p>
        </p:txBody>
      </p:sp>
      <p:sp>
        <p:nvSpPr>
          <p:cNvPr id="367" name="円/楕円 115">
            <a:extLst>
              <a:ext uri="{FF2B5EF4-FFF2-40B4-BE49-F238E27FC236}">
                <a16:creationId xmlns:a16="http://schemas.microsoft.com/office/drawing/2014/main" id="{4B71BB66-3F7B-65F4-B633-2EF0921FE8D3}"/>
              </a:ext>
            </a:extLst>
          </p:cNvPr>
          <p:cNvSpPr/>
          <p:nvPr/>
        </p:nvSpPr>
        <p:spPr>
          <a:xfrm>
            <a:off x="5511513" y="6119585"/>
            <a:ext cx="45719" cy="45719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</a:endParaRPr>
          </a:p>
        </p:txBody>
      </p:sp>
      <p:sp>
        <p:nvSpPr>
          <p:cNvPr id="368" name="テキスト ボックス 250">
            <a:extLst>
              <a:ext uri="{FF2B5EF4-FFF2-40B4-BE49-F238E27FC236}">
                <a16:creationId xmlns:a16="http://schemas.microsoft.com/office/drawing/2014/main" id="{FBEDA949-8DAE-0E52-0C34-93CAEE0AA471}"/>
              </a:ext>
            </a:extLst>
          </p:cNvPr>
          <p:cNvSpPr txBox="1"/>
          <p:nvPr/>
        </p:nvSpPr>
        <p:spPr>
          <a:xfrm rot="16200000">
            <a:off x="5781150" y="4186843"/>
            <a:ext cx="28052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w_in2</a:t>
            </a:r>
          </a:p>
        </p:txBody>
      </p:sp>
      <p:sp>
        <p:nvSpPr>
          <p:cNvPr id="369" name="テキスト ボックス 256">
            <a:extLst>
              <a:ext uri="{FF2B5EF4-FFF2-40B4-BE49-F238E27FC236}">
                <a16:creationId xmlns:a16="http://schemas.microsoft.com/office/drawing/2014/main" id="{C06D561D-D603-BDE3-C7F2-CB0F3442D810}"/>
              </a:ext>
            </a:extLst>
          </p:cNvPr>
          <p:cNvSpPr txBox="1"/>
          <p:nvPr/>
        </p:nvSpPr>
        <p:spPr>
          <a:xfrm>
            <a:off x="5634548" y="3285324"/>
            <a:ext cx="28052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srgbClr val="0070C0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w_m11</a:t>
            </a:r>
          </a:p>
        </p:txBody>
      </p:sp>
      <p:sp>
        <p:nvSpPr>
          <p:cNvPr id="370" name="テキスト ボックス 257">
            <a:extLst>
              <a:ext uri="{FF2B5EF4-FFF2-40B4-BE49-F238E27FC236}">
                <a16:creationId xmlns:a16="http://schemas.microsoft.com/office/drawing/2014/main" id="{8BBAC5F6-D4C6-1B8B-6696-FAFBDFC01787}"/>
              </a:ext>
            </a:extLst>
          </p:cNvPr>
          <p:cNvSpPr txBox="1"/>
          <p:nvPr/>
        </p:nvSpPr>
        <p:spPr>
          <a:xfrm>
            <a:off x="5648387" y="4823611"/>
            <a:ext cx="28052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srgbClr val="0070C0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w_m12</a:t>
            </a:r>
          </a:p>
        </p:txBody>
      </p:sp>
      <p:cxnSp>
        <p:nvCxnSpPr>
          <p:cNvPr id="371" name="直線矢印コネクタ 230">
            <a:extLst>
              <a:ext uri="{FF2B5EF4-FFF2-40B4-BE49-F238E27FC236}">
                <a16:creationId xmlns:a16="http://schemas.microsoft.com/office/drawing/2014/main" id="{0BB18E37-2484-494A-D126-FC925D138A9D}"/>
              </a:ext>
            </a:extLst>
          </p:cNvPr>
          <p:cNvCxnSpPr>
            <a:cxnSpLocks/>
          </p:cNvCxnSpPr>
          <p:nvPr/>
        </p:nvCxnSpPr>
        <p:spPr>
          <a:xfrm>
            <a:off x="6074498" y="4809802"/>
            <a:ext cx="202689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grpSp>
        <p:nvGrpSpPr>
          <p:cNvPr id="372" name="グループ化 231">
            <a:extLst>
              <a:ext uri="{FF2B5EF4-FFF2-40B4-BE49-F238E27FC236}">
                <a16:creationId xmlns:a16="http://schemas.microsoft.com/office/drawing/2014/main" id="{44934A99-EFE2-2A50-4584-F4FD7ACFE971}"/>
              </a:ext>
            </a:extLst>
          </p:cNvPr>
          <p:cNvGrpSpPr/>
          <p:nvPr/>
        </p:nvGrpSpPr>
        <p:grpSpPr>
          <a:xfrm>
            <a:off x="6281985" y="4690601"/>
            <a:ext cx="162000" cy="545143"/>
            <a:chOff x="5080317" y="5373216"/>
            <a:chExt cx="219589" cy="545143"/>
          </a:xfrm>
        </p:grpSpPr>
        <p:sp>
          <p:nvSpPr>
            <p:cNvPr id="373" name="角丸四角形 96">
              <a:extLst>
                <a:ext uri="{FF2B5EF4-FFF2-40B4-BE49-F238E27FC236}">
                  <a16:creationId xmlns:a16="http://schemas.microsoft.com/office/drawing/2014/main" id="{F4D08625-7D6B-99BB-9082-C6F6411CFA89}"/>
                </a:ext>
              </a:extLst>
            </p:cNvPr>
            <p:cNvSpPr/>
            <p:nvPr/>
          </p:nvSpPr>
          <p:spPr>
            <a:xfrm>
              <a:off x="5080317" y="5373216"/>
              <a:ext cx="214809" cy="545143"/>
            </a:xfrm>
            <a:prstGeom prst="roundRect">
              <a:avLst>
                <a:gd name="adj" fmla="val 50000"/>
              </a:avLst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vert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anose="02020603050405020304" pitchFamily="18" charset="0"/>
              </a:endParaRPr>
            </a:p>
          </p:txBody>
        </p:sp>
        <p:sp>
          <p:nvSpPr>
            <p:cNvPr id="374" name="正方形/長方形 233">
              <a:extLst>
                <a:ext uri="{FF2B5EF4-FFF2-40B4-BE49-F238E27FC236}">
                  <a16:creationId xmlns:a16="http://schemas.microsoft.com/office/drawing/2014/main" id="{108D8F08-60FA-C9C5-BA46-BAE4C617BF83}"/>
                </a:ext>
              </a:extLst>
            </p:cNvPr>
            <p:cNvSpPr/>
            <p:nvPr/>
          </p:nvSpPr>
          <p:spPr>
            <a:xfrm rot="5400000">
              <a:off x="5134477" y="5576672"/>
              <a:ext cx="192360" cy="1384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ja-JP" sz="900" kern="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anose="02020603050405020304" pitchFamily="18" charset="0"/>
                </a:rPr>
                <a:t>mux</a:t>
              </a:r>
            </a:p>
          </p:txBody>
        </p:sp>
        <p:sp>
          <p:nvSpPr>
            <p:cNvPr id="375" name="テキスト ボックス 235">
              <a:extLst>
                <a:ext uri="{FF2B5EF4-FFF2-40B4-BE49-F238E27FC236}">
                  <a16:creationId xmlns:a16="http://schemas.microsoft.com/office/drawing/2014/main" id="{B29DCF66-9497-B68B-A908-AA9142AD8AEF}"/>
                </a:ext>
              </a:extLst>
            </p:cNvPr>
            <p:cNvSpPr txBox="1"/>
            <p:nvPr/>
          </p:nvSpPr>
          <p:spPr>
            <a:xfrm>
              <a:off x="5104687" y="5714337"/>
              <a:ext cx="49694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70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1</a:t>
              </a:r>
              <a:endParaRPr kumimoji="1" lang="ja-JP" altLang="en-US" sz="7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  <p:sp>
          <p:nvSpPr>
            <p:cNvPr id="376" name="テキスト ボックス 236">
              <a:extLst>
                <a:ext uri="{FF2B5EF4-FFF2-40B4-BE49-F238E27FC236}">
                  <a16:creationId xmlns:a16="http://schemas.microsoft.com/office/drawing/2014/main" id="{BD6F234D-14E8-6C5E-AE60-F30CF45A0E8B}"/>
                </a:ext>
              </a:extLst>
            </p:cNvPr>
            <p:cNvSpPr txBox="1"/>
            <p:nvPr/>
          </p:nvSpPr>
          <p:spPr>
            <a:xfrm>
              <a:off x="5104687" y="5431298"/>
              <a:ext cx="49694" cy="10772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700">
                  <a:solidFill>
                    <a:prstClr val="black"/>
                  </a:solidFill>
                  <a:latin typeface="Consolas" panose="020B0609020204030204" pitchFamily="49" charset="0"/>
                  <a:ea typeface="ＭＳ Ｐゴシック"/>
                  <a:cs typeface="Times New Roman" pitchFamily="18" charset="0"/>
                </a:rPr>
                <a:t>0</a:t>
              </a:r>
              <a:endParaRPr kumimoji="1" lang="ja-JP" altLang="en-US" sz="7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endParaRPr>
            </a:p>
          </p:txBody>
        </p:sp>
      </p:grpSp>
      <p:cxnSp>
        <p:nvCxnSpPr>
          <p:cNvPr id="377" name="直線矢印コネクタ 237">
            <a:extLst>
              <a:ext uri="{FF2B5EF4-FFF2-40B4-BE49-F238E27FC236}">
                <a16:creationId xmlns:a16="http://schemas.microsoft.com/office/drawing/2014/main" id="{129B18C9-F03C-82A0-376A-63D89D716540}"/>
              </a:ext>
            </a:extLst>
          </p:cNvPr>
          <p:cNvCxnSpPr>
            <a:cxnSpLocks/>
          </p:cNvCxnSpPr>
          <p:nvPr/>
        </p:nvCxnSpPr>
        <p:spPr>
          <a:xfrm>
            <a:off x="6142833" y="5101430"/>
            <a:ext cx="130681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78" name="直線矢印コネクタ 238">
            <a:extLst>
              <a:ext uri="{FF2B5EF4-FFF2-40B4-BE49-F238E27FC236}">
                <a16:creationId xmlns:a16="http://schemas.microsoft.com/office/drawing/2014/main" id="{F5A24918-0085-4C44-CCEE-4663757BF646}"/>
              </a:ext>
            </a:extLst>
          </p:cNvPr>
          <p:cNvCxnSpPr>
            <a:cxnSpLocks/>
          </p:cNvCxnSpPr>
          <p:nvPr/>
        </p:nvCxnSpPr>
        <p:spPr>
          <a:xfrm>
            <a:off x="6147410" y="5101430"/>
            <a:ext cx="0" cy="104291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379" name="直線矢印コネクタ 239">
            <a:extLst>
              <a:ext uri="{FF2B5EF4-FFF2-40B4-BE49-F238E27FC236}">
                <a16:creationId xmlns:a16="http://schemas.microsoft.com/office/drawing/2014/main" id="{654E9950-61FA-3E06-000A-81F660F210F9}"/>
              </a:ext>
            </a:extLst>
          </p:cNvPr>
          <p:cNvCxnSpPr>
            <a:cxnSpLocks/>
          </p:cNvCxnSpPr>
          <p:nvPr/>
        </p:nvCxnSpPr>
        <p:spPr>
          <a:xfrm flipH="1">
            <a:off x="5328492" y="5007214"/>
            <a:ext cx="75080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380" name="直線矢印コネクタ 241">
            <a:extLst>
              <a:ext uri="{FF2B5EF4-FFF2-40B4-BE49-F238E27FC236}">
                <a16:creationId xmlns:a16="http://schemas.microsoft.com/office/drawing/2014/main" id="{DAB8CCA3-3A9C-1B2B-B94A-DF8376FD7F05}"/>
              </a:ext>
            </a:extLst>
          </p:cNvPr>
          <p:cNvCxnSpPr>
            <a:cxnSpLocks/>
          </p:cNvCxnSpPr>
          <p:nvPr/>
        </p:nvCxnSpPr>
        <p:spPr>
          <a:xfrm>
            <a:off x="6073973" y="4809753"/>
            <a:ext cx="0" cy="19555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381" name="円/楕円 115">
            <a:extLst>
              <a:ext uri="{FF2B5EF4-FFF2-40B4-BE49-F238E27FC236}">
                <a16:creationId xmlns:a16="http://schemas.microsoft.com/office/drawing/2014/main" id="{2B61A95A-F4BE-CCE1-AE05-06AEC42AB3E6}"/>
              </a:ext>
            </a:extLst>
          </p:cNvPr>
          <p:cNvSpPr/>
          <p:nvPr/>
        </p:nvSpPr>
        <p:spPr>
          <a:xfrm>
            <a:off x="6123364" y="6118950"/>
            <a:ext cx="45719" cy="45719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ＭＳ Ｐゴシック"/>
            </a:endParaRPr>
          </a:p>
        </p:txBody>
      </p:sp>
      <p:sp>
        <p:nvSpPr>
          <p:cNvPr id="382" name="テキスト ボックス 243">
            <a:extLst>
              <a:ext uri="{FF2B5EF4-FFF2-40B4-BE49-F238E27FC236}">
                <a16:creationId xmlns:a16="http://schemas.microsoft.com/office/drawing/2014/main" id="{C68D02D1-E296-4D54-F4B0-01FE1F23B518}"/>
              </a:ext>
            </a:extLst>
          </p:cNvPr>
          <p:cNvSpPr txBox="1"/>
          <p:nvPr/>
        </p:nvSpPr>
        <p:spPr>
          <a:xfrm>
            <a:off x="6472567" y="5072545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90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m13</a:t>
            </a:r>
            <a:endParaRPr kumimoji="1" lang="ja-JP" altLang="en-US" sz="900">
              <a:solidFill>
                <a:prstClr val="black"/>
              </a:solidFill>
              <a:latin typeface="Consolas" panose="020B0609020204030204" pitchFamily="49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383" name="直線矢印コネクタ 244">
            <a:extLst>
              <a:ext uri="{FF2B5EF4-FFF2-40B4-BE49-F238E27FC236}">
                <a16:creationId xmlns:a16="http://schemas.microsoft.com/office/drawing/2014/main" id="{A4A86100-762C-9A90-2201-53D149227882}"/>
              </a:ext>
            </a:extLst>
          </p:cNvPr>
          <p:cNvCxnSpPr>
            <a:cxnSpLocks/>
          </p:cNvCxnSpPr>
          <p:nvPr/>
        </p:nvCxnSpPr>
        <p:spPr>
          <a:xfrm flipH="1" flipV="1">
            <a:off x="6372821" y="5238725"/>
            <a:ext cx="0" cy="108000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tailEnd type="arrow" w="sm" len="sm"/>
          </a:ln>
          <a:effectLst/>
        </p:spPr>
      </p:cxnSp>
      <p:sp>
        <p:nvSpPr>
          <p:cNvPr id="384" name="テキスト ボックス 245">
            <a:extLst>
              <a:ext uri="{FF2B5EF4-FFF2-40B4-BE49-F238E27FC236}">
                <a16:creationId xmlns:a16="http://schemas.microsoft.com/office/drawing/2014/main" id="{926F7C15-EE7E-CB8C-AC94-C4890ACA386E}"/>
              </a:ext>
            </a:extLst>
          </p:cNvPr>
          <p:cNvSpPr txBox="1"/>
          <p:nvPr/>
        </p:nvSpPr>
        <p:spPr>
          <a:xfrm>
            <a:off x="6268918" y="5337371"/>
            <a:ext cx="28052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srgbClr val="0070C0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w_m13</a:t>
            </a:r>
          </a:p>
        </p:txBody>
      </p:sp>
      <p:sp>
        <p:nvSpPr>
          <p:cNvPr id="385" name="テキスト ボックス 247">
            <a:extLst>
              <a:ext uri="{FF2B5EF4-FFF2-40B4-BE49-F238E27FC236}">
                <a16:creationId xmlns:a16="http://schemas.microsoft.com/office/drawing/2014/main" id="{1E0A6BCC-B565-4785-8400-B3187BFF4B2E}"/>
              </a:ext>
            </a:extLst>
          </p:cNvPr>
          <p:cNvSpPr txBox="1"/>
          <p:nvPr/>
        </p:nvSpPr>
        <p:spPr>
          <a:xfrm rot="16200000">
            <a:off x="6289423" y="4476970"/>
            <a:ext cx="28052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w_in3</a:t>
            </a:r>
          </a:p>
        </p:txBody>
      </p:sp>
      <p:sp>
        <p:nvSpPr>
          <p:cNvPr id="386" name="テキスト ボックス 248">
            <a:extLst>
              <a:ext uri="{FF2B5EF4-FFF2-40B4-BE49-F238E27FC236}">
                <a16:creationId xmlns:a16="http://schemas.microsoft.com/office/drawing/2014/main" id="{205D268E-CC9F-F33F-5491-603F9A2004E2}"/>
              </a:ext>
            </a:extLst>
          </p:cNvPr>
          <p:cNvSpPr txBox="1"/>
          <p:nvPr/>
        </p:nvSpPr>
        <p:spPr>
          <a:xfrm>
            <a:off x="5723692" y="5024736"/>
            <a:ext cx="28052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800" kern="0">
                <a:solidFill>
                  <a:prstClr val="black"/>
                </a:solidFill>
                <a:latin typeface="Consolas" panose="020B0609020204030204" pitchFamily="49" charset="0"/>
                <a:ea typeface="ＭＳ Ｐゴシック"/>
                <a:cs typeface="Times New Roman" pitchFamily="18" charset="0"/>
              </a:rPr>
              <a:t>P2_r2</a:t>
            </a:r>
          </a:p>
        </p:txBody>
      </p:sp>
      <p:sp>
        <p:nvSpPr>
          <p:cNvPr id="387" name="吹き出し: 円形 386">
            <a:extLst>
              <a:ext uri="{FF2B5EF4-FFF2-40B4-BE49-F238E27FC236}">
                <a16:creationId xmlns:a16="http://schemas.microsoft.com/office/drawing/2014/main" id="{4CC7E4BF-F6E3-4FB3-B33E-9E7F3A06E357}"/>
              </a:ext>
            </a:extLst>
          </p:cNvPr>
          <p:cNvSpPr/>
          <p:nvPr/>
        </p:nvSpPr>
        <p:spPr bwMode="auto">
          <a:xfrm>
            <a:off x="1497410" y="1639568"/>
            <a:ext cx="7704856" cy="860588"/>
          </a:xfrm>
          <a:prstGeom prst="wedgeEllipseCallout">
            <a:avLst>
              <a:gd name="adj1" fmla="val -23866"/>
              <a:gd name="adj2" fmla="val 11731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ja-JP" altLang="en-US" sz="1600">
                <a:latin typeface="+mn-ea"/>
              </a:rPr>
              <a:t>この図を参考に，設計したプロセッサのブロック図を描くこと．工夫した点を説明する適切な文章を追加すること</a:t>
            </a:r>
            <a:endParaRPr kumimoji="1" lang="en-US" altLang="ja-JP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209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8D7A4B-A02C-49F9-A067-1758B3FD7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工夫した点などを自由に記載</a:t>
            </a:r>
            <a:endParaRPr kumimoji="1" lang="ja-JP" altLang="en-US" dirty="0"/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2E901269-6219-4E20-8534-1CD5E70D1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2266" y="6470650"/>
            <a:ext cx="5741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9pPr>
          </a:lstStyle>
          <a:p>
            <a:pPr algn="r">
              <a:buClrTx/>
              <a:buFontTx/>
              <a:buNone/>
            </a:pPr>
            <a:fld id="{266A0C1C-90A6-4AE4-BA0D-FAB206AB0762}" type="slidenum">
              <a:rPr kumimoji="0" lang="en-US" altLang="ja-JP" sz="16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8</a:t>
            </a:fld>
            <a:endParaRPr kumimoji="0" lang="en-US" altLang="ja-JP" sz="1600" dirty="0">
              <a:solidFill>
                <a:srgbClr val="000000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0AB8B57-F450-4752-8921-FDF660DE5C07}"/>
              </a:ext>
            </a:extLst>
          </p:cNvPr>
          <p:cNvSpPr/>
          <p:nvPr/>
        </p:nvSpPr>
        <p:spPr bwMode="auto">
          <a:xfrm>
            <a:off x="201266" y="1617855"/>
            <a:ext cx="9222612" cy="47539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4" charset="0"/>
              <a:ea typeface="ＭＳ Ｐゴシック" pitchFamily="48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FE5C1C2-E880-4F8B-9304-E92AF137F9DF}"/>
              </a:ext>
            </a:extLst>
          </p:cNvPr>
          <p:cNvSpPr/>
          <p:nvPr/>
        </p:nvSpPr>
        <p:spPr bwMode="auto">
          <a:xfrm>
            <a:off x="5865672" y="4850723"/>
            <a:ext cx="2036911" cy="160679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4" charset="0"/>
              <a:ea typeface="ＭＳ Ｐゴシック" pitchFamily="48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C7E5B1F-175C-425F-8DDC-7C0D356D3BC4}"/>
              </a:ext>
            </a:extLst>
          </p:cNvPr>
          <p:cNvSpPr/>
          <p:nvPr/>
        </p:nvSpPr>
        <p:spPr bwMode="auto">
          <a:xfrm>
            <a:off x="5312391" y="6199645"/>
            <a:ext cx="3514527" cy="10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4" charset="0"/>
              <a:ea typeface="ＭＳ Ｐゴシック" pitchFamily="4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41B80B0-9337-4980-8489-B41AFD94D49F}"/>
              </a:ext>
            </a:extLst>
          </p:cNvPr>
          <p:cNvSpPr/>
          <p:nvPr/>
        </p:nvSpPr>
        <p:spPr bwMode="auto">
          <a:xfrm>
            <a:off x="957099" y="4284012"/>
            <a:ext cx="1476000" cy="213696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omic Sans MS" pitchFamily="64" charset="0"/>
              <a:ea typeface="ＭＳ Ｐゴシック" pitchFamily="48" charset="-128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E0E50670-DBD4-4D84-A063-40E1449F5AC2}"/>
              </a:ext>
            </a:extLst>
          </p:cNvPr>
          <p:cNvCxnSpPr>
            <a:cxnSpLocks/>
          </p:cNvCxnSpPr>
          <p:nvPr/>
        </p:nvCxnSpPr>
        <p:spPr>
          <a:xfrm>
            <a:off x="2122895" y="4634900"/>
            <a:ext cx="39206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B144AC6-14C2-4890-99D9-0BFE6459F039}"/>
              </a:ext>
            </a:extLst>
          </p:cNvPr>
          <p:cNvSpPr/>
          <p:nvPr/>
        </p:nvSpPr>
        <p:spPr>
          <a:xfrm>
            <a:off x="3798128" y="4067447"/>
            <a:ext cx="684024" cy="1505257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/>
                <a:cs typeface="Times New Roman" pitchFamily="18" charset="0"/>
              </a:rPr>
              <a:t>m_regfile</a:t>
            </a:r>
            <a:endParaRPr kumimoji="1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/>
              <a:cs typeface="Times New Roman" pitchFamily="18" charset="0"/>
            </a:endParaRP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kern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regfile1</a:t>
            </a:r>
            <a:endParaRPr kumimoji="1" lang="en-US" altLang="ja-JP" sz="1050" kern="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/>
                <a:cs typeface="Times New Roman" pitchFamily="18" charset="0"/>
              </a:rPr>
              <a:t>(32bit x 32)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ED18D1B-63B4-4B05-BFB7-612AB1543F1D}"/>
              </a:ext>
            </a:extLst>
          </p:cNvPr>
          <p:cNvCxnSpPr>
            <a:cxnSpLocks/>
          </p:cNvCxnSpPr>
          <p:nvPr/>
        </p:nvCxnSpPr>
        <p:spPr>
          <a:xfrm>
            <a:off x="3171221" y="4273781"/>
            <a:ext cx="622637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E4AAC6F-AE62-46DE-9F80-0BA8E9430055}"/>
              </a:ext>
            </a:extLst>
          </p:cNvPr>
          <p:cNvSpPr txBox="1"/>
          <p:nvPr/>
        </p:nvSpPr>
        <p:spPr>
          <a:xfrm>
            <a:off x="3394314" y="4085706"/>
            <a:ext cx="31418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w_rs1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DFB760F5-21E3-4478-86E7-1680DB119B19}"/>
              </a:ext>
            </a:extLst>
          </p:cNvPr>
          <p:cNvCxnSpPr>
            <a:cxnSpLocks/>
          </p:cNvCxnSpPr>
          <p:nvPr/>
        </p:nvCxnSpPr>
        <p:spPr>
          <a:xfrm>
            <a:off x="4482152" y="4249828"/>
            <a:ext cx="110237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4F2F891D-87C7-4995-9F9D-3AD00920BE2E}"/>
              </a:ext>
            </a:extLst>
          </p:cNvPr>
          <p:cNvCxnSpPr>
            <a:cxnSpLocks/>
          </p:cNvCxnSpPr>
          <p:nvPr/>
        </p:nvCxnSpPr>
        <p:spPr>
          <a:xfrm flipH="1">
            <a:off x="3542524" y="6254515"/>
            <a:ext cx="5737339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DA7E80E-9116-4B50-AF6D-FA700F095A66}"/>
              </a:ext>
            </a:extLst>
          </p:cNvPr>
          <p:cNvSpPr/>
          <p:nvPr/>
        </p:nvSpPr>
        <p:spPr>
          <a:xfrm>
            <a:off x="1205840" y="4350310"/>
            <a:ext cx="921192" cy="717308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/>
                <a:cs typeface="Times New Roman" pitchFamily="18" charset="0"/>
              </a:rPr>
              <a:t>m</a:t>
            </a:r>
            <a:r>
              <a:rPr kumimoji="1" lang="en-US" altLang="ja-JP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/>
                <a:cs typeface="Times New Roman" pitchFamily="18" charset="0"/>
              </a:rPr>
              <a:t>_imem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kern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imem1</a:t>
            </a:r>
            <a:endParaRPr kumimoji="1" lang="en-US" altLang="ja-JP" sz="1050" kern="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/>
                <a:cs typeface="Times New Roman" pitchFamily="18" charset="0"/>
              </a:rPr>
              <a:t>(32bit x 1024)</a:t>
            </a:r>
            <a:endParaRPr kumimoji="1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DAE1F96-3536-4BEB-84B5-4DF963809CD2}"/>
              </a:ext>
            </a:extLst>
          </p:cNvPr>
          <p:cNvSpPr/>
          <p:nvPr/>
        </p:nvSpPr>
        <p:spPr>
          <a:xfrm>
            <a:off x="6609995" y="5213963"/>
            <a:ext cx="860541" cy="816972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/>
                <a:cs typeface="Times New Roman" pitchFamily="18" charset="0"/>
              </a:rPr>
              <a:t>m</a:t>
            </a:r>
            <a:r>
              <a:rPr kumimoji="1" lang="en-US" altLang="ja-JP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/>
                <a:cs typeface="Times New Roman" pitchFamily="18" charset="0"/>
              </a:rPr>
              <a:t>_dmem</a:t>
            </a: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kern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dmem1</a:t>
            </a:r>
            <a:endParaRPr kumimoji="1" lang="en-US" altLang="ja-JP" sz="1050" kern="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/>
                <a:cs typeface="Times New Roman" pitchFamily="18" charset="0"/>
              </a:rPr>
              <a:t>(DRAM)</a:t>
            </a:r>
            <a:endParaRPr kumimoji="1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D32D95EC-02C3-4173-B3A3-BEE05A69E74A}"/>
              </a:ext>
            </a:extLst>
          </p:cNvPr>
          <p:cNvCxnSpPr>
            <a:cxnSpLocks/>
          </p:cNvCxnSpPr>
          <p:nvPr/>
        </p:nvCxnSpPr>
        <p:spPr>
          <a:xfrm>
            <a:off x="533508" y="4635680"/>
            <a:ext cx="67233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59DBDC3-11C1-4F81-B0C1-00388D9E8AA0}"/>
              </a:ext>
            </a:extLst>
          </p:cNvPr>
          <p:cNvSpPr/>
          <p:nvPr/>
        </p:nvSpPr>
        <p:spPr>
          <a:xfrm>
            <a:off x="460320" y="4441043"/>
            <a:ext cx="322599" cy="40113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/>
                <a:cs typeface="Times New Roman" pitchFamily="18" charset="0"/>
              </a:rPr>
              <a:t>r_pc</a:t>
            </a:r>
            <a:endParaRPr kumimoji="1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1EA1B3B1-1466-49D1-AE45-B16287829230}"/>
              </a:ext>
            </a:extLst>
          </p:cNvPr>
          <p:cNvCxnSpPr>
            <a:cxnSpLocks/>
          </p:cNvCxnSpPr>
          <p:nvPr/>
        </p:nvCxnSpPr>
        <p:spPr>
          <a:xfrm>
            <a:off x="905529" y="2222067"/>
            <a:ext cx="0" cy="240422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24" name="円/楕円 374">
            <a:extLst>
              <a:ext uri="{FF2B5EF4-FFF2-40B4-BE49-F238E27FC236}">
                <a16:creationId xmlns:a16="http://schemas.microsoft.com/office/drawing/2014/main" id="{919405B5-217C-40F3-8F10-9FA8EEF7A512}"/>
              </a:ext>
            </a:extLst>
          </p:cNvPr>
          <p:cNvSpPr/>
          <p:nvPr/>
        </p:nvSpPr>
        <p:spPr>
          <a:xfrm>
            <a:off x="863432" y="4614058"/>
            <a:ext cx="45719" cy="45719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2CCBF3A9-0C68-491B-A3B6-5699979E4E66}"/>
              </a:ext>
            </a:extLst>
          </p:cNvPr>
          <p:cNvCxnSpPr/>
          <p:nvPr/>
        </p:nvCxnSpPr>
        <p:spPr>
          <a:xfrm>
            <a:off x="357718" y="4631379"/>
            <a:ext cx="102787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CB2CA27D-FD67-43B6-A106-3C6A680B6A63}"/>
              </a:ext>
            </a:extLst>
          </p:cNvPr>
          <p:cNvCxnSpPr>
            <a:cxnSpLocks/>
          </p:cNvCxnSpPr>
          <p:nvPr/>
        </p:nvCxnSpPr>
        <p:spPr>
          <a:xfrm>
            <a:off x="357718" y="1718011"/>
            <a:ext cx="0" cy="291766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43A5F75-4A73-4390-906E-B09F051BE948}"/>
              </a:ext>
            </a:extLst>
          </p:cNvPr>
          <p:cNvSpPr txBox="1"/>
          <p:nvPr/>
        </p:nvSpPr>
        <p:spPr>
          <a:xfrm rot="16200000">
            <a:off x="805810" y="4882078"/>
            <a:ext cx="495327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50" kern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I_ADDR</a:t>
            </a:r>
            <a:endParaRPr kumimoji="1" lang="en-US" altLang="ja-JP" sz="1050" kern="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C49D2E9-AC61-4F39-BE7E-E8C68744E4B1}"/>
              </a:ext>
            </a:extLst>
          </p:cNvPr>
          <p:cNvCxnSpPr/>
          <p:nvPr/>
        </p:nvCxnSpPr>
        <p:spPr bwMode="auto">
          <a:xfrm flipH="1">
            <a:off x="853827" y="4132022"/>
            <a:ext cx="108000" cy="98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EE4C700-CDD1-482B-B73C-952622B6E682}"/>
              </a:ext>
            </a:extLst>
          </p:cNvPr>
          <p:cNvSpPr txBox="1"/>
          <p:nvPr/>
        </p:nvSpPr>
        <p:spPr>
          <a:xfrm>
            <a:off x="974692" y="4080432"/>
            <a:ext cx="134652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32</a:t>
            </a:r>
            <a:endParaRPr kumimoji="1" lang="ja-JP" altLang="en-US" sz="105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DB0D4B01-CC56-4EE4-A998-C856E34C65D6}"/>
              </a:ext>
            </a:extLst>
          </p:cNvPr>
          <p:cNvCxnSpPr>
            <a:cxnSpLocks/>
          </p:cNvCxnSpPr>
          <p:nvPr/>
        </p:nvCxnSpPr>
        <p:spPr>
          <a:xfrm>
            <a:off x="5814348" y="4532154"/>
            <a:ext cx="3023377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58D60FC1-6097-4D99-A1AB-546ED746EFC3}"/>
              </a:ext>
            </a:extLst>
          </p:cNvPr>
          <p:cNvCxnSpPr/>
          <p:nvPr/>
        </p:nvCxnSpPr>
        <p:spPr>
          <a:xfrm flipH="1">
            <a:off x="8983936" y="4782118"/>
            <a:ext cx="288031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F65C41FD-A2E4-4434-90C5-28C2F6FD07A8}"/>
              </a:ext>
            </a:extLst>
          </p:cNvPr>
          <p:cNvCxnSpPr>
            <a:cxnSpLocks/>
          </p:cNvCxnSpPr>
          <p:nvPr/>
        </p:nvCxnSpPr>
        <p:spPr>
          <a:xfrm>
            <a:off x="9271967" y="4782118"/>
            <a:ext cx="0" cy="1472397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33" name="台形 32">
            <a:extLst>
              <a:ext uri="{FF2B5EF4-FFF2-40B4-BE49-F238E27FC236}">
                <a16:creationId xmlns:a16="http://schemas.microsoft.com/office/drawing/2014/main" id="{947AC7CE-5035-4FC0-B6BF-C02F8B33602F}"/>
              </a:ext>
            </a:extLst>
          </p:cNvPr>
          <p:cNvSpPr/>
          <p:nvPr/>
        </p:nvSpPr>
        <p:spPr>
          <a:xfrm rot="5400000">
            <a:off x="5436399" y="5298836"/>
            <a:ext cx="526072" cy="216024"/>
          </a:xfrm>
          <a:prstGeom prst="trapezoid">
            <a:avLst>
              <a:gd name="adj" fmla="val 45944"/>
            </a:avLst>
          </a:prstGeom>
          <a:solidFill>
            <a:srgbClr val="C0504D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+</a:t>
            </a:r>
            <a:endParaRPr kumimoji="1" lang="ja-JP" altLang="en-US" sz="11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A4DEE04E-6169-4E27-B4A0-4678FC0E324D}"/>
              </a:ext>
            </a:extLst>
          </p:cNvPr>
          <p:cNvCxnSpPr>
            <a:cxnSpLocks/>
          </p:cNvCxnSpPr>
          <p:nvPr/>
        </p:nvCxnSpPr>
        <p:spPr>
          <a:xfrm>
            <a:off x="905529" y="2222067"/>
            <a:ext cx="486611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EE220CCB-6C32-449B-AB43-04C2D8C2A459}"/>
              </a:ext>
            </a:extLst>
          </p:cNvPr>
          <p:cNvCxnSpPr>
            <a:cxnSpLocks/>
          </p:cNvCxnSpPr>
          <p:nvPr/>
        </p:nvCxnSpPr>
        <p:spPr>
          <a:xfrm flipH="1" flipV="1">
            <a:off x="357718" y="1720571"/>
            <a:ext cx="6401866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8C75A7E8-EAC5-40B3-B3E3-966D8381F115}"/>
              </a:ext>
            </a:extLst>
          </p:cNvPr>
          <p:cNvCxnSpPr>
            <a:cxnSpLocks/>
          </p:cNvCxnSpPr>
          <p:nvPr/>
        </p:nvCxnSpPr>
        <p:spPr>
          <a:xfrm flipH="1">
            <a:off x="3185412" y="3850344"/>
            <a:ext cx="1197907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6D50284-6383-4A2D-B349-D63DDF6104C0}"/>
              </a:ext>
            </a:extLst>
          </p:cNvPr>
          <p:cNvSpPr txBox="1"/>
          <p:nvPr/>
        </p:nvSpPr>
        <p:spPr>
          <a:xfrm rot="16200000">
            <a:off x="2176574" y="4766067"/>
            <a:ext cx="254878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kumimoji="1" lang="en-US" altLang="ja-JP" sz="1050" kern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I_IN</a:t>
            </a:r>
            <a:endParaRPr kumimoji="1" lang="en-US" altLang="ja-JP" sz="1050" kern="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B4525CFC-119F-4858-A1F8-4FC6CE4A26B9}"/>
              </a:ext>
            </a:extLst>
          </p:cNvPr>
          <p:cNvCxnSpPr>
            <a:cxnSpLocks/>
          </p:cNvCxnSpPr>
          <p:nvPr/>
        </p:nvCxnSpPr>
        <p:spPr>
          <a:xfrm>
            <a:off x="3165296" y="4654874"/>
            <a:ext cx="622637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3F5EC3D-3D8C-459E-8888-DCFB87E1A948}"/>
              </a:ext>
            </a:extLst>
          </p:cNvPr>
          <p:cNvSpPr txBox="1"/>
          <p:nvPr/>
        </p:nvSpPr>
        <p:spPr>
          <a:xfrm>
            <a:off x="3388389" y="4466799"/>
            <a:ext cx="31418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w_rs2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5BA5ECF1-DC05-45CE-BDBD-8F5802495D0A}"/>
              </a:ext>
            </a:extLst>
          </p:cNvPr>
          <p:cNvCxnSpPr>
            <a:cxnSpLocks/>
          </p:cNvCxnSpPr>
          <p:nvPr/>
        </p:nvCxnSpPr>
        <p:spPr>
          <a:xfrm>
            <a:off x="3164451" y="4941607"/>
            <a:ext cx="622637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83BF52B-093A-4C90-B6BA-19AF81BA5E98}"/>
              </a:ext>
            </a:extLst>
          </p:cNvPr>
          <p:cNvSpPr txBox="1"/>
          <p:nvPr/>
        </p:nvSpPr>
        <p:spPr>
          <a:xfrm>
            <a:off x="3236271" y="4930431"/>
            <a:ext cx="48571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w_rd</a:t>
            </a: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w_ma_rd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42" name="角丸四角形 177">
            <a:extLst>
              <a:ext uri="{FF2B5EF4-FFF2-40B4-BE49-F238E27FC236}">
                <a16:creationId xmlns:a16="http://schemas.microsoft.com/office/drawing/2014/main" id="{9E5F31C7-1CF3-44DB-BB7A-A5C93457695E}"/>
              </a:ext>
            </a:extLst>
          </p:cNvPr>
          <p:cNvSpPr/>
          <p:nvPr/>
        </p:nvSpPr>
        <p:spPr>
          <a:xfrm>
            <a:off x="2512606" y="3582038"/>
            <a:ext cx="668091" cy="1655793"/>
          </a:xfrm>
          <a:prstGeom prst="roundRect">
            <a:avLst>
              <a:gd name="adj" fmla="val 33569"/>
            </a:avLst>
          </a:prstGeom>
          <a:solidFill>
            <a:srgbClr val="DBEEF4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kumimoji="1" lang="en-US" altLang="ja-JP" sz="1050" kern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m_decoder</a:t>
            </a:r>
            <a:endParaRPr kumimoji="1" lang="en-US" altLang="ja-JP" sz="1050" kern="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kumimoji="1" lang="en-US" altLang="ja-JP" sz="1050" kern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 decoder1</a:t>
            </a:r>
            <a:endParaRPr kumimoji="1" lang="ja-JP" altLang="en-US" sz="1050" kern="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32E9032A-350B-4FA8-A2F1-EB8E16177D35}"/>
              </a:ext>
            </a:extLst>
          </p:cNvPr>
          <p:cNvCxnSpPr>
            <a:cxnSpLocks/>
          </p:cNvCxnSpPr>
          <p:nvPr/>
        </p:nvCxnSpPr>
        <p:spPr>
          <a:xfrm>
            <a:off x="4491636" y="4577130"/>
            <a:ext cx="530628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9FFD9DA6-CE02-4B36-88C7-FBF1A8D579AE}"/>
              </a:ext>
            </a:extLst>
          </p:cNvPr>
          <p:cNvGrpSpPr/>
          <p:nvPr/>
        </p:nvGrpSpPr>
        <p:grpSpPr>
          <a:xfrm>
            <a:off x="3250892" y="4078681"/>
            <a:ext cx="74732" cy="245174"/>
            <a:chOff x="3317311" y="3701438"/>
            <a:chExt cx="74732" cy="245174"/>
          </a:xfrm>
        </p:grpSpPr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F4BC05B1-339D-4FC4-A671-1C76418AC594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F2BC3954-09FB-4EF5-AB2C-DAF61A9BADA5}"/>
                </a:ext>
              </a:extLst>
            </p:cNvPr>
            <p:cNvSpPr txBox="1"/>
            <p:nvPr/>
          </p:nvSpPr>
          <p:spPr>
            <a:xfrm>
              <a:off x="3317311" y="3701438"/>
              <a:ext cx="67326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5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06294FD-DC8E-4163-A7BE-242E633A89FF}"/>
              </a:ext>
            </a:extLst>
          </p:cNvPr>
          <p:cNvSpPr txBox="1"/>
          <p:nvPr/>
        </p:nvSpPr>
        <p:spPr>
          <a:xfrm>
            <a:off x="4880818" y="4067447"/>
            <a:ext cx="35747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w_rrs1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5CDC6B8-4294-4207-B3FD-F27C9E41D321}"/>
              </a:ext>
            </a:extLst>
          </p:cNvPr>
          <p:cNvSpPr txBox="1"/>
          <p:nvPr/>
        </p:nvSpPr>
        <p:spPr>
          <a:xfrm>
            <a:off x="4525828" y="4628429"/>
            <a:ext cx="45685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w_rrs2_t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49" name="角丸四角形 297">
            <a:extLst>
              <a:ext uri="{FF2B5EF4-FFF2-40B4-BE49-F238E27FC236}">
                <a16:creationId xmlns:a16="http://schemas.microsoft.com/office/drawing/2014/main" id="{C11E62EF-421B-4B35-A51C-75FF47151DF3}"/>
              </a:ext>
            </a:extLst>
          </p:cNvPr>
          <p:cNvSpPr/>
          <p:nvPr/>
        </p:nvSpPr>
        <p:spPr>
          <a:xfrm>
            <a:off x="5026843" y="4407438"/>
            <a:ext cx="166283" cy="680990"/>
          </a:xfrm>
          <a:prstGeom prst="roundRect">
            <a:avLst>
              <a:gd name="adj" fmla="val 50000"/>
            </a:avLst>
          </a:prstGeom>
          <a:solidFill>
            <a:srgbClr val="DBEEF4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vert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Mux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12E74D5-54A5-43D3-AA2A-97AEF1DF49A5}"/>
              </a:ext>
            </a:extLst>
          </p:cNvPr>
          <p:cNvCxnSpPr>
            <a:cxnSpLocks/>
          </p:cNvCxnSpPr>
          <p:nvPr/>
        </p:nvCxnSpPr>
        <p:spPr>
          <a:xfrm>
            <a:off x="4682001" y="4915615"/>
            <a:ext cx="344448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A32CB36B-A1EA-4980-8008-7402EBB174B1}"/>
              </a:ext>
            </a:extLst>
          </p:cNvPr>
          <p:cNvCxnSpPr>
            <a:cxnSpLocks/>
          </p:cNvCxnSpPr>
          <p:nvPr/>
        </p:nvCxnSpPr>
        <p:spPr>
          <a:xfrm>
            <a:off x="5188726" y="4764474"/>
            <a:ext cx="39600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714F8B4-49AA-460C-9699-628C17A3F51C}"/>
              </a:ext>
            </a:extLst>
          </p:cNvPr>
          <p:cNvSpPr txBox="1"/>
          <p:nvPr/>
        </p:nvSpPr>
        <p:spPr>
          <a:xfrm>
            <a:off x="5210095" y="4805439"/>
            <a:ext cx="35747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w_rrs2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53" name="台形 52">
            <a:extLst>
              <a:ext uri="{FF2B5EF4-FFF2-40B4-BE49-F238E27FC236}">
                <a16:creationId xmlns:a16="http://schemas.microsoft.com/office/drawing/2014/main" id="{7E4454A6-FBA3-4C70-A86C-75119B12C226}"/>
              </a:ext>
            </a:extLst>
          </p:cNvPr>
          <p:cNvSpPr/>
          <p:nvPr/>
        </p:nvSpPr>
        <p:spPr>
          <a:xfrm rot="5400000">
            <a:off x="5259839" y="4410391"/>
            <a:ext cx="879193" cy="229824"/>
          </a:xfrm>
          <a:prstGeom prst="trapezoid">
            <a:avLst>
              <a:gd name="adj" fmla="val 45944"/>
            </a:avLst>
          </a:prstGeom>
          <a:solidFill>
            <a:srgbClr val="C0504D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m_alu</a:t>
            </a:r>
            <a:endParaRPr kumimoji="1" lang="ja-JP" altLang="en-US" sz="11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A0A648B8-5BAE-423A-B34B-C92C441B901D}"/>
              </a:ext>
            </a:extLst>
          </p:cNvPr>
          <p:cNvSpPr txBox="1"/>
          <p:nvPr/>
        </p:nvSpPr>
        <p:spPr>
          <a:xfrm>
            <a:off x="3532760" y="3650451"/>
            <a:ext cx="49051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w_imm_t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BCC17D6-4EC0-4A51-A990-8824401BC8A0}"/>
              </a:ext>
            </a:extLst>
          </p:cNvPr>
          <p:cNvSpPr txBox="1"/>
          <p:nvPr/>
        </p:nvSpPr>
        <p:spPr>
          <a:xfrm>
            <a:off x="6183519" y="4334731"/>
            <a:ext cx="32060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w_rslt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56" name="台形 55">
            <a:extLst>
              <a:ext uri="{FF2B5EF4-FFF2-40B4-BE49-F238E27FC236}">
                <a16:creationId xmlns:a16="http://schemas.microsoft.com/office/drawing/2014/main" id="{5FAA6539-FA38-4B8F-AD47-8E3AB8961587}"/>
              </a:ext>
            </a:extLst>
          </p:cNvPr>
          <p:cNvSpPr/>
          <p:nvPr/>
        </p:nvSpPr>
        <p:spPr>
          <a:xfrm rot="5400000">
            <a:off x="5370689" y="3406688"/>
            <a:ext cx="657494" cy="229824"/>
          </a:xfrm>
          <a:prstGeom prst="trapezoid">
            <a:avLst>
              <a:gd name="adj" fmla="val 45944"/>
            </a:avLst>
          </a:prstGeom>
          <a:solidFill>
            <a:srgbClr val="C0504D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m_bru</a:t>
            </a:r>
            <a:endParaRPr kumimoji="1" lang="ja-JP" altLang="en-US" sz="11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237FB0A-1C10-43D3-8126-E32D7885C68A}"/>
              </a:ext>
            </a:extLst>
          </p:cNvPr>
          <p:cNvCxnSpPr>
            <a:cxnSpLocks/>
          </p:cNvCxnSpPr>
          <p:nvPr/>
        </p:nvCxnSpPr>
        <p:spPr>
          <a:xfrm flipV="1">
            <a:off x="6103763" y="2908892"/>
            <a:ext cx="0" cy="623422"/>
          </a:xfrm>
          <a:prstGeom prst="straightConnector1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tailEnd type="arrow" w="sm" len="sm"/>
          </a:ln>
          <a:effectLst/>
        </p:spPr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4222C67B-DE61-4F30-9CAF-86DFBA7DBC50}"/>
              </a:ext>
            </a:extLst>
          </p:cNvPr>
          <p:cNvSpPr txBox="1"/>
          <p:nvPr/>
        </p:nvSpPr>
        <p:spPr>
          <a:xfrm>
            <a:off x="6167183" y="3422111"/>
            <a:ext cx="44884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w_b_rslt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44707184-E462-4DF0-BEF3-BF9B3D4E94EE}"/>
              </a:ext>
            </a:extLst>
          </p:cNvPr>
          <p:cNvCxnSpPr>
            <a:cxnSpLocks/>
          </p:cNvCxnSpPr>
          <p:nvPr/>
        </p:nvCxnSpPr>
        <p:spPr>
          <a:xfrm>
            <a:off x="5812358" y="5385369"/>
            <a:ext cx="792000" cy="801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D449E97-0651-4CEA-83DB-FA6EF0606946}"/>
              </a:ext>
            </a:extLst>
          </p:cNvPr>
          <p:cNvSpPr txBox="1"/>
          <p:nvPr/>
        </p:nvSpPr>
        <p:spPr>
          <a:xfrm>
            <a:off x="5927424" y="4886363"/>
            <a:ext cx="64280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w_mem_adr</a:t>
            </a: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D_ADDR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7059B740-90DF-4251-BC66-89DA91F03AC1}"/>
              </a:ext>
            </a:extLst>
          </p:cNvPr>
          <p:cNvCxnSpPr>
            <a:cxnSpLocks/>
          </p:cNvCxnSpPr>
          <p:nvPr/>
        </p:nvCxnSpPr>
        <p:spPr>
          <a:xfrm flipV="1">
            <a:off x="7468233" y="5541587"/>
            <a:ext cx="504056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6FC83F7-4CEA-4152-AAB6-CDFF055EBAC4}"/>
              </a:ext>
            </a:extLst>
          </p:cNvPr>
          <p:cNvSpPr txBox="1"/>
          <p:nvPr/>
        </p:nvSpPr>
        <p:spPr>
          <a:xfrm>
            <a:off x="7573586" y="5596571"/>
            <a:ext cx="29335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D_IN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63" name="角丸四角形 177">
            <a:extLst>
              <a:ext uri="{FF2B5EF4-FFF2-40B4-BE49-F238E27FC236}">
                <a16:creationId xmlns:a16="http://schemas.microsoft.com/office/drawing/2014/main" id="{F7A4EB34-A674-460A-937D-F38F3DF7F228}"/>
              </a:ext>
            </a:extLst>
          </p:cNvPr>
          <p:cNvSpPr/>
          <p:nvPr/>
        </p:nvSpPr>
        <p:spPr>
          <a:xfrm>
            <a:off x="7974592" y="5260708"/>
            <a:ext cx="367944" cy="561759"/>
          </a:xfrm>
          <a:prstGeom prst="roundRect">
            <a:avLst>
              <a:gd name="adj" fmla="val 33569"/>
            </a:avLst>
          </a:prstGeom>
          <a:solidFill>
            <a:srgbClr val="DBEEF4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endParaRPr kumimoji="1" lang="ja-JP" altLang="en-US" sz="1050" kern="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10139CF0-154F-4147-A4A1-03C903470634}"/>
              </a:ext>
            </a:extLst>
          </p:cNvPr>
          <p:cNvCxnSpPr>
            <a:cxnSpLocks/>
          </p:cNvCxnSpPr>
          <p:nvPr/>
        </p:nvCxnSpPr>
        <p:spPr>
          <a:xfrm>
            <a:off x="8342536" y="5558274"/>
            <a:ext cx="329161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3B1E8E5-9DC3-4536-BE65-C5F84E546917}"/>
              </a:ext>
            </a:extLst>
          </p:cNvPr>
          <p:cNvSpPr txBox="1"/>
          <p:nvPr/>
        </p:nvSpPr>
        <p:spPr>
          <a:xfrm>
            <a:off x="8406640" y="5596571"/>
            <a:ext cx="70532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w_ma_ld_rslt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66" name="角丸四角形 297">
            <a:extLst>
              <a:ext uri="{FF2B5EF4-FFF2-40B4-BE49-F238E27FC236}">
                <a16:creationId xmlns:a16="http://schemas.microsoft.com/office/drawing/2014/main" id="{9CC704B3-705E-4042-A688-D03D8C5FF64C}"/>
              </a:ext>
            </a:extLst>
          </p:cNvPr>
          <p:cNvSpPr/>
          <p:nvPr/>
        </p:nvSpPr>
        <p:spPr>
          <a:xfrm>
            <a:off x="8840855" y="4373738"/>
            <a:ext cx="143071" cy="693882"/>
          </a:xfrm>
          <a:prstGeom prst="roundRect">
            <a:avLst>
              <a:gd name="adj" fmla="val 50000"/>
            </a:avLst>
          </a:prstGeom>
          <a:solidFill>
            <a:srgbClr val="DBEEF4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vert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8016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Mux</a:t>
            </a: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F832EC2C-BCC2-45AD-BDB2-301E66AF1BD2}"/>
              </a:ext>
            </a:extLst>
          </p:cNvPr>
          <p:cNvCxnSpPr>
            <a:cxnSpLocks/>
          </p:cNvCxnSpPr>
          <p:nvPr/>
        </p:nvCxnSpPr>
        <p:spPr>
          <a:xfrm>
            <a:off x="3542524" y="5439949"/>
            <a:ext cx="25206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B7C2F103-1FD2-43DC-9393-3D6A6217903A}"/>
              </a:ext>
            </a:extLst>
          </p:cNvPr>
          <p:cNvCxnSpPr>
            <a:cxnSpLocks/>
          </p:cNvCxnSpPr>
          <p:nvPr/>
        </p:nvCxnSpPr>
        <p:spPr>
          <a:xfrm>
            <a:off x="3545064" y="5434795"/>
            <a:ext cx="0" cy="82226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A1562C29-4E30-4D8A-A337-40A03CEA7987}"/>
              </a:ext>
            </a:extLst>
          </p:cNvPr>
          <p:cNvCxnSpPr>
            <a:cxnSpLocks/>
          </p:cNvCxnSpPr>
          <p:nvPr/>
        </p:nvCxnSpPr>
        <p:spPr>
          <a:xfrm>
            <a:off x="8671697" y="4916843"/>
            <a:ext cx="17643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F054DA56-33F9-4AC7-B612-270560A3382B}"/>
              </a:ext>
            </a:extLst>
          </p:cNvPr>
          <p:cNvCxnSpPr>
            <a:cxnSpLocks/>
          </p:cNvCxnSpPr>
          <p:nvPr/>
        </p:nvCxnSpPr>
        <p:spPr>
          <a:xfrm>
            <a:off x="8671697" y="4915615"/>
            <a:ext cx="0" cy="644443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5F2942BA-1DC5-4491-A854-363AE05651DB}"/>
              </a:ext>
            </a:extLst>
          </p:cNvPr>
          <p:cNvSpPr txBox="1"/>
          <p:nvPr/>
        </p:nvSpPr>
        <p:spPr>
          <a:xfrm>
            <a:off x="8406640" y="6054566"/>
            <a:ext cx="54181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w_ma_rslt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8C263A44-39F1-400D-A93C-D5FC03B24E3C}"/>
              </a:ext>
            </a:extLst>
          </p:cNvPr>
          <p:cNvCxnSpPr>
            <a:cxnSpLocks/>
          </p:cNvCxnSpPr>
          <p:nvPr/>
        </p:nvCxnSpPr>
        <p:spPr>
          <a:xfrm>
            <a:off x="5913724" y="5650258"/>
            <a:ext cx="68432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BBE91F4-EABE-4328-A2AA-D534378964F8}"/>
              </a:ext>
            </a:extLst>
          </p:cNvPr>
          <p:cNvSpPr txBox="1"/>
          <p:nvPr/>
        </p:nvSpPr>
        <p:spPr>
          <a:xfrm>
            <a:off x="6111511" y="5678824"/>
            <a:ext cx="42159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D_OUT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D73D1A85-3A47-4BC8-93A8-3B66FB864EEC}"/>
              </a:ext>
            </a:extLst>
          </p:cNvPr>
          <p:cNvSpPr txBox="1"/>
          <p:nvPr/>
        </p:nvSpPr>
        <p:spPr>
          <a:xfrm>
            <a:off x="4916530" y="5187433"/>
            <a:ext cx="35747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w_rrs1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199BAFB7-BDEC-43E1-9E3B-F1ACDCCA8CCD}"/>
              </a:ext>
            </a:extLst>
          </p:cNvPr>
          <p:cNvCxnSpPr>
            <a:cxnSpLocks/>
          </p:cNvCxnSpPr>
          <p:nvPr/>
        </p:nvCxnSpPr>
        <p:spPr>
          <a:xfrm>
            <a:off x="5310867" y="5282464"/>
            <a:ext cx="274841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15DB079F-1817-4E8F-9D9C-407818C3349E}"/>
              </a:ext>
            </a:extLst>
          </p:cNvPr>
          <p:cNvCxnSpPr>
            <a:cxnSpLocks/>
          </p:cNvCxnSpPr>
          <p:nvPr/>
        </p:nvCxnSpPr>
        <p:spPr>
          <a:xfrm>
            <a:off x="5310867" y="5521458"/>
            <a:ext cx="274841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9EE1E688-DC00-4570-940A-1F38AC281E55}"/>
              </a:ext>
            </a:extLst>
          </p:cNvPr>
          <p:cNvSpPr txBox="1"/>
          <p:nvPr/>
        </p:nvSpPr>
        <p:spPr>
          <a:xfrm>
            <a:off x="4913960" y="5403457"/>
            <a:ext cx="39113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w_imm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78" name="角丸四角形 177">
            <a:extLst>
              <a:ext uri="{FF2B5EF4-FFF2-40B4-BE49-F238E27FC236}">
                <a16:creationId xmlns:a16="http://schemas.microsoft.com/office/drawing/2014/main" id="{F18D95A2-6A6E-43B4-8417-889D55A47C94}"/>
              </a:ext>
            </a:extLst>
          </p:cNvPr>
          <p:cNvSpPr/>
          <p:nvPr/>
        </p:nvSpPr>
        <p:spPr>
          <a:xfrm>
            <a:off x="5486424" y="5748554"/>
            <a:ext cx="318100" cy="321732"/>
          </a:xfrm>
          <a:prstGeom prst="roundRect">
            <a:avLst>
              <a:gd name="adj" fmla="val 33569"/>
            </a:avLst>
          </a:prstGeom>
          <a:solidFill>
            <a:srgbClr val="DBEEF4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endParaRPr kumimoji="1" lang="ja-JP" altLang="en-US" sz="1050" kern="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C14A8645-44EB-4249-A7ED-38BBE1F7F65A}"/>
              </a:ext>
            </a:extLst>
          </p:cNvPr>
          <p:cNvSpPr txBox="1"/>
          <p:nvPr/>
        </p:nvSpPr>
        <p:spPr>
          <a:xfrm>
            <a:off x="4815367" y="5786884"/>
            <a:ext cx="35747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w_rrs2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260D8E5E-9039-4356-AEB6-01D956023E5B}"/>
              </a:ext>
            </a:extLst>
          </p:cNvPr>
          <p:cNvCxnSpPr>
            <a:cxnSpLocks/>
          </p:cNvCxnSpPr>
          <p:nvPr/>
        </p:nvCxnSpPr>
        <p:spPr>
          <a:xfrm>
            <a:off x="5203963" y="5903788"/>
            <a:ext cx="27944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01D1DB90-F402-486A-AD0A-650F8DCCDE80}"/>
              </a:ext>
            </a:extLst>
          </p:cNvPr>
          <p:cNvCxnSpPr>
            <a:cxnSpLocks/>
          </p:cNvCxnSpPr>
          <p:nvPr/>
        </p:nvCxnSpPr>
        <p:spPr>
          <a:xfrm>
            <a:off x="5799709" y="5906825"/>
            <a:ext cx="11401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08ADAE21-8449-4D9B-AB40-AF26D55397F9}"/>
              </a:ext>
            </a:extLst>
          </p:cNvPr>
          <p:cNvCxnSpPr>
            <a:cxnSpLocks/>
          </p:cNvCxnSpPr>
          <p:nvPr/>
        </p:nvCxnSpPr>
        <p:spPr>
          <a:xfrm>
            <a:off x="5909914" y="5646448"/>
            <a:ext cx="0" cy="25924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9303E9D3-1281-4EFB-84D7-FB5592EB3A6A}"/>
              </a:ext>
            </a:extLst>
          </p:cNvPr>
          <p:cNvSpPr txBox="1"/>
          <p:nvPr/>
        </p:nvSpPr>
        <p:spPr>
          <a:xfrm>
            <a:off x="4889945" y="3245185"/>
            <a:ext cx="35747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w_rrs1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E13D518F-AE36-4F57-96C5-6B7371E4850B}"/>
              </a:ext>
            </a:extLst>
          </p:cNvPr>
          <p:cNvCxnSpPr>
            <a:cxnSpLocks/>
          </p:cNvCxnSpPr>
          <p:nvPr/>
        </p:nvCxnSpPr>
        <p:spPr>
          <a:xfrm>
            <a:off x="5284282" y="3340216"/>
            <a:ext cx="274841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5F3AD2D0-DB4B-4A6A-9BC8-1F5C6EE0C2EB}"/>
              </a:ext>
            </a:extLst>
          </p:cNvPr>
          <p:cNvCxnSpPr>
            <a:cxnSpLocks/>
          </p:cNvCxnSpPr>
          <p:nvPr/>
        </p:nvCxnSpPr>
        <p:spPr>
          <a:xfrm>
            <a:off x="5284282" y="3651218"/>
            <a:ext cx="274841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F66CA074-5564-4101-9292-6D31B16CD9D2}"/>
              </a:ext>
            </a:extLst>
          </p:cNvPr>
          <p:cNvSpPr txBox="1"/>
          <p:nvPr/>
        </p:nvSpPr>
        <p:spPr>
          <a:xfrm>
            <a:off x="4887375" y="3533217"/>
            <a:ext cx="35747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w_rrs2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87" name="角丸四角形 177">
            <a:extLst>
              <a:ext uri="{FF2B5EF4-FFF2-40B4-BE49-F238E27FC236}">
                <a16:creationId xmlns:a16="http://schemas.microsoft.com/office/drawing/2014/main" id="{EA6229A1-FEE8-48A4-8089-170B63B308E3}"/>
              </a:ext>
            </a:extLst>
          </p:cNvPr>
          <p:cNvSpPr/>
          <p:nvPr/>
        </p:nvSpPr>
        <p:spPr>
          <a:xfrm>
            <a:off x="5771645" y="2036059"/>
            <a:ext cx="555890" cy="874250"/>
          </a:xfrm>
          <a:prstGeom prst="roundRect">
            <a:avLst>
              <a:gd name="adj" fmla="val 33569"/>
            </a:avLst>
          </a:prstGeom>
          <a:solidFill>
            <a:srgbClr val="DBEEF4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endParaRPr kumimoji="1" lang="ja-JP" altLang="en-US" sz="1050" kern="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D11F42CB-36D2-4E51-8EC2-1D1267023EBC}"/>
              </a:ext>
            </a:extLst>
          </p:cNvPr>
          <p:cNvCxnSpPr>
            <a:cxnSpLocks/>
          </p:cNvCxnSpPr>
          <p:nvPr/>
        </p:nvCxnSpPr>
        <p:spPr>
          <a:xfrm flipH="1">
            <a:off x="6327535" y="2409050"/>
            <a:ext cx="422983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8BA4A041-C4A9-4F07-8D63-7A14D2B81199}"/>
              </a:ext>
            </a:extLst>
          </p:cNvPr>
          <p:cNvCxnSpPr>
            <a:cxnSpLocks/>
          </p:cNvCxnSpPr>
          <p:nvPr/>
        </p:nvCxnSpPr>
        <p:spPr>
          <a:xfrm>
            <a:off x="6755050" y="1718011"/>
            <a:ext cx="0" cy="691039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1EB2587F-5D3A-43F1-867E-BC097C7698D6}"/>
              </a:ext>
            </a:extLst>
          </p:cNvPr>
          <p:cNvCxnSpPr>
            <a:cxnSpLocks/>
          </p:cNvCxnSpPr>
          <p:nvPr/>
        </p:nvCxnSpPr>
        <p:spPr>
          <a:xfrm>
            <a:off x="5496803" y="2449632"/>
            <a:ext cx="274841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7AAAD2CC-DDB0-4A94-8C78-DE7EB6EDE221}"/>
              </a:ext>
            </a:extLst>
          </p:cNvPr>
          <p:cNvSpPr txBox="1"/>
          <p:nvPr/>
        </p:nvSpPr>
        <p:spPr>
          <a:xfrm>
            <a:off x="5103159" y="2353778"/>
            <a:ext cx="35747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w_rrs1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96E2C314-4C59-4025-8162-40A0A678EB1D}"/>
              </a:ext>
            </a:extLst>
          </p:cNvPr>
          <p:cNvCxnSpPr>
            <a:cxnSpLocks/>
          </p:cNvCxnSpPr>
          <p:nvPr/>
        </p:nvCxnSpPr>
        <p:spPr>
          <a:xfrm>
            <a:off x="4383319" y="2654115"/>
            <a:ext cx="138832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1D163A35-BD2A-4834-BC9F-5D557ECE41EF}"/>
              </a:ext>
            </a:extLst>
          </p:cNvPr>
          <p:cNvCxnSpPr/>
          <p:nvPr/>
        </p:nvCxnSpPr>
        <p:spPr>
          <a:xfrm flipH="1">
            <a:off x="5820687" y="3527918"/>
            <a:ext cx="288031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50E62CE4-B0E4-48ED-8853-D25149C8AD66}"/>
              </a:ext>
            </a:extLst>
          </p:cNvPr>
          <p:cNvSpPr txBox="1"/>
          <p:nvPr/>
        </p:nvSpPr>
        <p:spPr>
          <a:xfrm>
            <a:off x="4575204" y="4928704"/>
            <a:ext cx="39113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w_imm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9C5DBA26-25A6-4CB6-9B42-31C496552C43}"/>
              </a:ext>
            </a:extLst>
          </p:cNvPr>
          <p:cNvCxnSpPr>
            <a:cxnSpLocks/>
          </p:cNvCxnSpPr>
          <p:nvPr/>
        </p:nvCxnSpPr>
        <p:spPr>
          <a:xfrm>
            <a:off x="6335154" y="2654115"/>
            <a:ext cx="274841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B03F071A-92AA-4C6F-8030-6ECE1970A3A4}"/>
              </a:ext>
            </a:extLst>
          </p:cNvPr>
          <p:cNvSpPr txBox="1"/>
          <p:nvPr/>
        </p:nvSpPr>
        <p:spPr>
          <a:xfrm>
            <a:off x="6643840" y="2551165"/>
            <a:ext cx="391133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w_imm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97" name="直線矢印コネクタ 96">
            <a:extLst>
              <a:ext uri="{FF2B5EF4-FFF2-40B4-BE49-F238E27FC236}">
                <a16:creationId xmlns:a16="http://schemas.microsoft.com/office/drawing/2014/main" id="{E780DE8B-FA65-4D8A-8A1E-349C50AC31E2}"/>
              </a:ext>
            </a:extLst>
          </p:cNvPr>
          <p:cNvCxnSpPr>
            <a:cxnSpLocks/>
          </p:cNvCxnSpPr>
          <p:nvPr/>
        </p:nvCxnSpPr>
        <p:spPr>
          <a:xfrm>
            <a:off x="6255527" y="5919028"/>
            <a:ext cx="354468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 w="sm" len="sm"/>
          </a:ln>
          <a:effectLst/>
        </p:spPr>
      </p:cxn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25C80EFB-5A8F-4050-B8AE-D617BABE01CA}"/>
              </a:ext>
            </a:extLst>
          </p:cNvPr>
          <p:cNvSpPr txBox="1"/>
          <p:nvPr/>
        </p:nvSpPr>
        <p:spPr>
          <a:xfrm>
            <a:off x="5858262" y="5957270"/>
            <a:ext cx="75661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D_WE, </a:t>
            </a:r>
            <a:r>
              <a:rPr kumimoji="1" lang="en-US" altLang="ja-JP" sz="1000" b="1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D_RE</a:t>
            </a:r>
            <a:endParaRPr kumimoji="1" lang="ja-JP" altLang="en-US" sz="1000" b="1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26DCA5DF-9624-4A1D-A141-831ADBB38024}"/>
              </a:ext>
            </a:extLst>
          </p:cNvPr>
          <p:cNvCxnSpPr>
            <a:cxnSpLocks/>
          </p:cNvCxnSpPr>
          <p:nvPr/>
        </p:nvCxnSpPr>
        <p:spPr>
          <a:xfrm>
            <a:off x="4383319" y="2647236"/>
            <a:ext cx="0" cy="120310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 w="sm" len="sm"/>
          </a:ln>
          <a:effectLst/>
        </p:spPr>
      </p:cxn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6747C3CF-892E-4CE4-B4F7-17C74B3C22A6}"/>
              </a:ext>
            </a:extLst>
          </p:cNvPr>
          <p:cNvSpPr txBox="1"/>
          <p:nvPr/>
        </p:nvSpPr>
        <p:spPr>
          <a:xfrm>
            <a:off x="5124763" y="2010448"/>
            <a:ext cx="22923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r_pc</a:t>
            </a:r>
            <a:endParaRPr kumimoji="1" lang="ja-JP" altLang="en-US" sz="10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E0473A6D-C759-4FAC-AD35-1EEA6EE467A3}"/>
              </a:ext>
            </a:extLst>
          </p:cNvPr>
          <p:cNvGrpSpPr/>
          <p:nvPr/>
        </p:nvGrpSpPr>
        <p:grpSpPr>
          <a:xfrm>
            <a:off x="3226111" y="3644447"/>
            <a:ext cx="134652" cy="252794"/>
            <a:chOff x="3299531" y="3693818"/>
            <a:chExt cx="134652" cy="252794"/>
          </a:xfrm>
        </p:grpSpPr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CDC19F36-D380-44BA-8BDA-3E568DAAE4A9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13F4FD26-74EC-48CA-80FC-3A74D80D4C62}"/>
                </a:ext>
              </a:extLst>
            </p:cNvPr>
            <p:cNvSpPr txBox="1"/>
            <p:nvPr/>
          </p:nvSpPr>
          <p:spPr>
            <a:xfrm>
              <a:off x="3299531" y="3693818"/>
              <a:ext cx="13465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32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803E9C80-852A-43F3-8228-03226A224D2D}"/>
              </a:ext>
            </a:extLst>
          </p:cNvPr>
          <p:cNvGrpSpPr/>
          <p:nvPr/>
        </p:nvGrpSpPr>
        <p:grpSpPr>
          <a:xfrm>
            <a:off x="3236890" y="4448913"/>
            <a:ext cx="74732" cy="245174"/>
            <a:chOff x="3317311" y="3701438"/>
            <a:chExt cx="74732" cy="245174"/>
          </a:xfrm>
        </p:grpSpPr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39A3E76B-2251-42FB-B102-7A722F5ED142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286ED214-5600-44E7-B007-9EE8AEFB213C}"/>
                </a:ext>
              </a:extLst>
            </p:cNvPr>
            <p:cNvSpPr txBox="1"/>
            <p:nvPr/>
          </p:nvSpPr>
          <p:spPr>
            <a:xfrm>
              <a:off x="3317311" y="3701438"/>
              <a:ext cx="67326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5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4F4063FA-A166-4E8F-8FD6-541213C2D6ED}"/>
              </a:ext>
            </a:extLst>
          </p:cNvPr>
          <p:cNvGrpSpPr/>
          <p:nvPr/>
        </p:nvGrpSpPr>
        <p:grpSpPr>
          <a:xfrm>
            <a:off x="3229889" y="4732187"/>
            <a:ext cx="74732" cy="245174"/>
            <a:chOff x="3317311" y="3701438"/>
            <a:chExt cx="74732" cy="245174"/>
          </a:xfrm>
        </p:grpSpPr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CDA7ACAA-A46D-4715-9133-0942829F097A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FAD5CC93-4A11-4143-81AB-8E1AF16ABEA7}"/>
                </a:ext>
              </a:extLst>
            </p:cNvPr>
            <p:cNvSpPr txBox="1"/>
            <p:nvPr/>
          </p:nvSpPr>
          <p:spPr>
            <a:xfrm>
              <a:off x="3317311" y="3701438"/>
              <a:ext cx="67326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5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83D91C69-A1DD-48FD-8E09-250DBEC81A23}"/>
              </a:ext>
            </a:extLst>
          </p:cNvPr>
          <p:cNvGrpSpPr/>
          <p:nvPr/>
        </p:nvGrpSpPr>
        <p:grpSpPr>
          <a:xfrm>
            <a:off x="6383551" y="2452259"/>
            <a:ext cx="134652" cy="252794"/>
            <a:chOff x="3299531" y="3693818"/>
            <a:chExt cx="134652" cy="252794"/>
          </a:xfrm>
        </p:grpSpPr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A5AB7A88-F14B-4941-8EFC-1D6A47726E1E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ADECAF91-6CCA-423C-97A9-A3643F725484}"/>
                </a:ext>
              </a:extLst>
            </p:cNvPr>
            <p:cNvSpPr txBox="1"/>
            <p:nvPr/>
          </p:nvSpPr>
          <p:spPr>
            <a:xfrm>
              <a:off x="3299531" y="3693818"/>
              <a:ext cx="13465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32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F5FE7469-58A7-4A82-97C2-4172375E589D}"/>
              </a:ext>
            </a:extLst>
          </p:cNvPr>
          <p:cNvGrpSpPr/>
          <p:nvPr/>
        </p:nvGrpSpPr>
        <p:grpSpPr>
          <a:xfrm>
            <a:off x="6528331" y="2203017"/>
            <a:ext cx="134652" cy="252794"/>
            <a:chOff x="3299531" y="3693818"/>
            <a:chExt cx="134652" cy="252794"/>
          </a:xfrm>
        </p:grpSpPr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664DDA98-C21F-4548-A795-A7EF71C82303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08AC9838-192E-4D98-A427-BB0E3E432FCA}"/>
                </a:ext>
              </a:extLst>
            </p:cNvPr>
            <p:cNvSpPr txBox="1"/>
            <p:nvPr/>
          </p:nvSpPr>
          <p:spPr>
            <a:xfrm>
              <a:off x="3299531" y="3693818"/>
              <a:ext cx="13465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32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5A013C79-B376-44BC-BCD8-449D50AF5ED5}"/>
              </a:ext>
            </a:extLst>
          </p:cNvPr>
          <p:cNvGrpSpPr/>
          <p:nvPr/>
        </p:nvGrpSpPr>
        <p:grpSpPr>
          <a:xfrm>
            <a:off x="5905855" y="4334705"/>
            <a:ext cx="134652" cy="252794"/>
            <a:chOff x="3299531" y="3693818"/>
            <a:chExt cx="134652" cy="252794"/>
          </a:xfrm>
        </p:grpSpPr>
        <p:cxnSp>
          <p:nvCxnSpPr>
            <p:cNvPr id="117" name="直線コネクタ 116">
              <a:extLst>
                <a:ext uri="{FF2B5EF4-FFF2-40B4-BE49-F238E27FC236}">
                  <a16:creationId xmlns:a16="http://schemas.microsoft.com/office/drawing/2014/main" id="{9F5E5094-5341-4ADA-834B-51F1F39EA3DF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C3A8055D-201A-45EA-9816-1200CB1112B0}"/>
                </a:ext>
              </a:extLst>
            </p:cNvPr>
            <p:cNvSpPr txBox="1"/>
            <p:nvPr/>
          </p:nvSpPr>
          <p:spPr>
            <a:xfrm>
              <a:off x="3299531" y="3693818"/>
              <a:ext cx="13465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32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65377B18-CD75-4E50-B745-0335FBD6BBFC}"/>
              </a:ext>
            </a:extLst>
          </p:cNvPr>
          <p:cNvGrpSpPr/>
          <p:nvPr/>
        </p:nvGrpSpPr>
        <p:grpSpPr>
          <a:xfrm>
            <a:off x="5925433" y="3334307"/>
            <a:ext cx="74732" cy="245174"/>
            <a:chOff x="3317311" y="3701438"/>
            <a:chExt cx="74732" cy="245174"/>
          </a:xfrm>
        </p:grpSpPr>
        <p:cxnSp>
          <p:nvCxnSpPr>
            <p:cNvPr id="120" name="直線コネクタ 119">
              <a:extLst>
                <a:ext uri="{FF2B5EF4-FFF2-40B4-BE49-F238E27FC236}">
                  <a16:creationId xmlns:a16="http://schemas.microsoft.com/office/drawing/2014/main" id="{BF8E2AA8-5117-402D-B9FF-659BE6BEE932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593BBBDD-182E-48DC-B7BA-A6484934386D}"/>
                </a:ext>
              </a:extLst>
            </p:cNvPr>
            <p:cNvSpPr txBox="1"/>
            <p:nvPr/>
          </p:nvSpPr>
          <p:spPr>
            <a:xfrm>
              <a:off x="3317311" y="3701438"/>
              <a:ext cx="67326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1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CCFCF540-0166-42F9-BE14-0F421219BBFD}"/>
              </a:ext>
            </a:extLst>
          </p:cNvPr>
          <p:cNvGrpSpPr/>
          <p:nvPr/>
        </p:nvGrpSpPr>
        <p:grpSpPr>
          <a:xfrm>
            <a:off x="9085757" y="4580422"/>
            <a:ext cx="134652" cy="252794"/>
            <a:chOff x="3299531" y="3693818"/>
            <a:chExt cx="134652" cy="252794"/>
          </a:xfrm>
        </p:grpSpPr>
        <p:cxnSp>
          <p:nvCxnSpPr>
            <p:cNvPr id="123" name="直線コネクタ 122">
              <a:extLst>
                <a:ext uri="{FF2B5EF4-FFF2-40B4-BE49-F238E27FC236}">
                  <a16:creationId xmlns:a16="http://schemas.microsoft.com/office/drawing/2014/main" id="{CDCEE092-6007-4CFF-8A99-46070408EE58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AFB99FF2-6FA7-409B-9D24-26EFF3859957}"/>
                </a:ext>
              </a:extLst>
            </p:cNvPr>
            <p:cNvSpPr txBox="1"/>
            <p:nvPr/>
          </p:nvSpPr>
          <p:spPr>
            <a:xfrm>
              <a:off x="3299531" y="3693818"/>
              <a:ext cx="13465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32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4BC5DA9B-4D7F-4DDC-9D8B-6F0C29CB8D5E}"/>
              </a:ext>
            </a:extLst>
          </p:cNvPr>
          <p:cNvGrpSpPr/>
          <p:nvPr/>
        </p:nvGrpSpPr>
        <p:grpSpPr>
          <a:xfrm>
            <a:off x="8422870" y="5354004"/>
            <a:ext cx="134652" cy="252794"/>
            <a:chOff x="3299531" y="3693818"/>
            <a:chExt cx="134652" cy="252794"/>
          </a:xfrm>
        </p:grpSpPr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9A11ED87-9769-4104-95E3-9B7FC263B4CE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1A9F9515-D9E7-4F06-B9A2-B5C73DFFAA74}"/>
                </a:ext>
              </a:extLst>
            </p:cNvPr>
            <p:cNvSpPr txBox="1"/>
            <p:nvPr/>
          </p:nvSpPr>
          <p:spPr>
            <a:xfrm>
              <a:off x="3299531" y="3693818"/>
              <a:ext cx="13465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32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A67B9BD8-E292-418E-A508-9843E721CDEC}"/>
              </a:ext>
            </a:extLst>
          </p:cNvPr>
          <p:cNvGrpSpPr/>
          <p:nvPr/>
        </p:nvGrpSpPr>
        <p:grpSpPr>
          <a:xfrm>
            <a:off x="7634173" y="5335150"/>
            <a:ext cx="134652" cy="252794"/>
            <a:chOff x="3299531" y="3693818"/>
            <a:chExt cx="134652" cy="252794"/>
          </a:xfrm>
        </p:grpSpPr>
        <p:cxnSp>
          <p:nvCxnSpPr>
            <p:cNvPr id="129" name="直線コネクタ 128">
              <a:extLst>
                <a:ext uri="{FF2B5EF4-FFF2-40B4-BE49-F238E27FC236}">
                  <a16:creationId xmlns:a16="http://schemas.microsoft.com/office/drawing/2014/main" id="{049196B9-5AF8-4453-A0B3-05A6FEFCABED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20D7070E-BC92-4124-84BA-D3492ECEE6D9}"/>
                </a:ext>
              </a:extLst>
            </p:cNvPr>
            <p:cNvSpPr txBox="1"/>
            <p:nvPr/>
          </p:nvSpPr>
          <p:spPr>
            <a:xfrm>
              <a:off x="3299531" y="3693818"/>
              <a:ext cx="13465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32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406FA2E8-1D85-495F-AFF5-7C39346103BD}"/>
              </a:ext>
            </a:extLst>
          </p:cNvPr>
          <p:cNvGrpSpPr/>
          <p:nvPr/>
        </p:nvGrpSpPr>
        <p:grpSpPr>
          <a:xfrm>
            <a:off x="4529718" y="4044212"/>
            <a:ext cx="134652" cy="252794"/>
            <a:chOff x="3299531" y="3693818"/>
            <a:chExt cx="134652" cy="252794"/>
          </a:xfrm>
        </p:grpSpPr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65560647-CE95-4037-AF11-22B6306A466B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7809954A-38A4-4F44-BDD5-0171700CF1B6}"/>
                </a:ext>
              </a:extLst>
            </p:cNvPr>
            <p:cNvSpPr txBox="1"/>
            <p:nvPr/>
          </p:nvSpPr>
          <p:spPr>
            <a:xfrm>
              <a:off x="3299531" y="3693818"/>
              <a:ext cx="13465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32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9E7DE92-1996-4457-BD52-20545438B577}"/>
              </a:ext>
            </a:extLst>
          </p:cNvPr>
          <p:cNvGrpSpPr/>
          <p:nvPr/>
        </p:nvGrpSpPr>
        <p:grpSpPr>
          <a:xfrm>
            <a:off x="4527710" y="4367067"/>
            <a:ext cx="134652" cy="252794"/>
            <a:chOff x="3299531" y="3693818"/>
            <a:chExt cx="134652" cy="252794"/>
          </a:xfrm>
        </p:grpSpPr>
        <p:cxnSp>
          <p:nvCxnSpPr>
            <p:cNvPr id="135" name="直線コネクタ 134">
              <a:extLst>
                <a:ext uri="{FF2B5EF4-FFF2-40B4-BE49-F238E27FC236}">
                  <a16:creationId xmlns:a16="http://schemas.microsoft.com/office/drawing/2014/main" id="{5A673825-D981-48BF-9471-3197AD487282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D94E97B1-C919-41CA-AA94-BB4C83B81DA5}"/>
                </a:ext>
              </a:extLst>
            </p:cNvPr>
            <p:cNvSpPr txBox="1"/>
            <p:nvPr/>
          </p:nvSpPr>
          <p:spPr>
            <a:xfrm>
              <a:off x="3299531" y="3693818"/>
              <a:ext cx="13465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32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C2070785-7D74-41AA-A19D-F57B7C613707}"/>
              </a:ext>
            </a:extLst>
          </p:cNvPr>
          <p:cNvGrpSpPr/>
          <p:nvPr/>
        </p:nvGrpSpPr>
        <p:grpSpPr>
          <a:xfrm>
            <a:off x="5305927" y="4561377"/>
            <a:ext cx="134652" cy="252794"/>
            <a:chOff x="3299531" y="3693818"/>
            <a:chExt cx="134652" cy="252794"/>
          </a:xfrm>
        </p:grpSpPr>
        <p:cxnSp>
          <p:nvCxnSpPr>
            <p:cNvPr id="138" name="直線コネクタ 137">
              <a:extLst>
                <a:ext uri="{FF2B5EF4-FFF2-40B4-BE49-F238E27FC236}">
                  <a16:creationId xmlns:a16="http://schemas.microsoft.com/office/drawing/2014/main" id="{550D4D9F-6404-48BE-A799-7ECEF2B75800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234C4DD1-2264-4AA7-A86C-B62EB5327D4F}"/>
                </a:ext>
              </a:extLst>
            </p:cNvPr>
            <p:cNvSpPr txBox="1"/>
            <p:nvPr/>
          </p:nvSpPr>
          <p:spPr>
            <a:xfrm>
              <a:off x="3299531" y="3693818"/>
              <a:ext cx="13465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32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966639A1-61A4-45F3-9253-83D857DC526A}"/>
              </a:ext>
            </a:extLst>
          </p:cNvPr>
          <p:cNvGrpSpPr/>
          <p:nvPr/>
        </p:nvGrpSpPr>
        <p:grpSpPr>
          <a:xfrm>
            <a:off x="5974750" y="5175335"/>
            <a:ext cx="134652" cy="252794"/>
            <a:chOff x="3299531" y="3693818"/>
            <a:chExt cx="134652" cy="252794"/>
          </a:xfrm>
        </p:grpSpPr>
        <p:cxnSp>
          <p:nvCxnSpPr>
            <p:cNvPr id="141" name="直線コネクタ 140">
              <a:extLst>
                <a:ext uri="{FF2B5EF4-FFF2-40B4-BE49-F238E27FC236}">
                  <a16:creationId xmlns:a16="http://schemas.microsoft.com/office/drawing/2014/main" id="{7DB70310-28CA-4623-B8B2-ABE190E90EA6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DF7705A0-DF31-4ABC-9D8A-DBEF9DF4B518}"/>
                </a:ext>
              </a:extLst>
            </p:cNvPr>
            <p:cNvSpPr txBox="1"/>
            <p:nvPr/>
          </p:nvSpPr>
          <p:spPr>
            <a:xfrm>
              <a:off x="3299531" y="3693818"/>
              <a:ext cx="13465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32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29C5D370-7E3D-4901-A78E-8418630F5827}"/>
              </a:ext>
            </a:extLst>
          </p:cNvPr>
          <p:cNvGrpSpPr/>
          <p:nvPr/>
        </p:nvGrpSpPr>
        <p:grpSpPr>
          <a:xfrm>
            <a:off x="5969239" y="5443940"/>
            <a:ext cx="134652" cy="252794"/>
            <a:chOff x="3299531" y="3693818"/>
            <a:chExt cx="134652" cy="252794"/>
          </a:xfrm>
        </p:grpSpPr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90692EBF-EFF8-4B10-8494-39150C5948DA}"/>
                </a:ext>
              </a:extLst>
            </p:cNvPr>
            <p:cNvCxnSpPr/>
            <p:nvPr/>
          </p:nvCxnSpPr>
          <p:spPr bwMode="auto">
            <a:xfrm flipH="1">
              <a:off x="3320908" y="3848524"/>
              <a:ext cx="71135" cy="980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64646058-6EB0-4733-8B8C-2CDFA901CF77}"/>
                </a:ext>
              </a:extLst>
            </p:cNvPr>
            <p:cNvSpPr txBox="1"/>
            <p:nvPr/>
          </p:nvSpPr>
          <p:spPr>
            <a:xfrm>
              <a:off x="3299531" y="3693818"/>
              <a:ext cx="13465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128016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50">
                  <a:solidFill>
                    <a:prstClr val="black"/>
                  </a:solidFill>
                  <a:latin typeface="Times New Roman" pitchFamily="18" charset="0"/>
                  <a:ea typeface="ＭＳ Ｐゴシック"/>
                  <a:cs typeface="Times New Roman" pitchFamily="18" charset="0"/>
                </a:rPr>
                <a:t>32</a:t>
              </a:r>
              <a:endParaRPr kumimoji="1" lang="ja-JP" altLang="en-US" sz="1050" dirty="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endParaRPr>
            </a:p>
          </p:txBody>
        </p:sp>
      </p:grp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DADCB54C-77E5-4DE4-83BA-816E5BF01BD8}"/>
              </a:ext>
            </a:extLst>
          </p:cNvPr>
          <p:cNvSpPr txBox="1"/>
          <p:nvPr/>
        </p:nvSpPr>
        <p:spPr>
          <a:xfrm>
            <a:off x="8386327" y="1733676"/>
            <a:ext cx="78867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600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m_rvcore</a:t>
            </a:r>
            <a:endParaRPr kumimoji="1" lang="ja-JP" altLang="en-US" sz="1600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3933C22D-ADA5-4503-AF20-C81907F13F59}"/>
              </a:ext>
            </a:extLst>
          </p:cNvPr>
          <p:cNvSpPr/>
          <p:nvPr/>
        </p:nvSpPr>
        <p:spPr bwMode="auto">
          <a:xfrm>
            <a:off x="5289612" y="2723563"/>
            <a:ext cx="90834" cy="238070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highlight>
                <a:srgbClr val="FFFF00"/>
              </a:highlight>
              <a:latin typeface="Comic Sans MS" pitchFamily="64" charset="0"/>
              <a:ea typeface="ＭＳ Ｐゴシック" pitchFamily="48" charset="-128"/>
            </a:endParaRP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8000AE30-2882-4E55-BA21-F013FBA7331E}"/>
              </a:ext>
            </a:extLst>
          </p:cNvPr>
          <p:cNvSpPr txBox="1"/>
          <p:nvPr/>
        </p:nvSpPr>
        <p:spPr>
          <a:xfrm>
            <a:off x="2346902" y="2524125"/>
            <a:ext cx="94256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600" b="1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r_state==0</a:t>
            </a:r>
            <a:endParaRPr kumimoji="1" lang="ja-JP" altLang="en-US" sz="1600" b="1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8AFCA24B-92C8-4482-8231-28E04FCEF4C2}"/>
              </a:ext>
            </a:extLst>
          </p:cNvPr>
          <p:cNvSpPr txBox="1"/>
          <p:nvPr/>
        </p:nvSpPr>
        <p:spPr>
          <a:xfrm>
            <a:off x="7629685" y="2490437"/>
            <a:ext cx="94256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600" b="1">
                <a:solidFill>
                  <a:prstClr val="black"/>
                </a:solidFill>
                <a:latin typeface="Times New Roman" pitchFamily="18" charset="0"/>
                <a:ea typeface="ＭＳ Ｐゴシック"/>
                <a:cs typeface="Times New Roman" pitchFamily="18" charset="0"/>
              </a:rPr>
              <a:t>r_state==1</a:t>
            </a:r>
            <a:endParaRPr kumimoji="1" lang="ja-JP" altLang="en-US" sz="1600" b="1" dirty="0">
              <a:solidFill>
                <a:prstClr val="black"/>
              </a:solidFill>
              <a:latin typeface="Times New Roman" pitchFamily="18" charset="0"/>
              <a:ea typeface="ＭＳ Ｐゴシック"/>
              <a:cs typeface="Times New Roman" pitchFamily="18" charset="0"/>
            </a:endParaRPr>
          </a:p>
        </p:txBody>
      </p:sp>
      <p:sp>
        <p:nvSpPr>
          <p:cNvPr id="8" name="吹き出し: 円形 7">
            <a:extLst>
              <a:ext uri="{FF2B5EF4-FFF2-40B4-BE49-F238E27FC236}">
                <a16:creationId xmlns:a16="http://schemas.microsoft.com/office/drawing/2014/main" id="{4684ACC8-2FDF-427B-A4C2-9E44BFEDFFB8}"/>
              </a:ext>
            </a:extLst>
          </p:cNvPr>
          <p:cNvSpPr/>
          <p:nvPr/>
        </p:nvSpPr>
        <p:spPr bwMode="auto">
          <a:xfrm>
            <a:off x="1497410" y="1124744"/>
            <a:ext cx="7704856" cy="1235576"/>
          </a:xfrm>
          <a:prstGeom prst="wedgeEllipseCallout">
            <a:avLst>
              <a:gd name="adj1" fmla="val -23866"/>
              <a:gd name="adj2" fmla="val 11731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ja-JP" altLang="en-US" sz="1600">
                <a:latin typeface="+mn-ea"/>
              </a:rPr>
              <a:t>ここから先のスライドは自由な形式で記載すること．</a:t>
            </a:r>
            <a:endParaRPr kumimoji="1" lang="en-US" altLang="ja-JP" sz="1600">
              <a:latin typeface="+mn-ea"/>
            </a:endParaRPr>
          </a:p>
          <a:p>
            <a:r>
              <a:rPr kumimoji="1" lang="ja-JP" altLang="en-US" sz="1600">
                <a:latin typeface="+mn-ea"/>
              </a:rPr>
              <a:t>複数のスライドを用いても良い．</a:t>
            </a:r>
            <a:endParaRPr kumimoji="1" lang="en-US" altLang="ja-JP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6209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CEFE99-3817-4B6D-A107-D9EAED7C4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6C94EC-CD66-4ACE-B329-AC8D7ABA3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EE84AD4C-DF44-4A8E-9E95-34EF8A49E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2266" y="6470650"/>
            <a:ext cx="57410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Comic Sans MS" pitchFamily="66" charset="0"/>
                <a:ea typeface="ＭＳ Ｐゴシック" pitchFamily="50" charset="-128"/>
              </a:defRPr>
            </a:lvl9pPr>
          </a:lstStyle>
          <a:p>
            <a:pPr algn="r">
              <a:buClrTx/>
              <a:buFontTx/>
              <a:buNone/>
            </a:pPr>
            <a:fld id="{266A0C1C-90A6-4AE4-BA0D-FAB206AB0762}" type="slidenum">
              <a:rPr kumimoji="0" lang="en-US" altLang="ja-JP" sz="16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9</a:t>
            </a:fld>
            <a:endParaRPr kumimoji="0" lang="en-US" altLang="ja-JP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52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4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4" charset="0"/>
            <a:ea typeface="ＭＳ Ｐゴシック" pitchFamily="48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  <a:latin typeface="Consolas" panose="020B0609020204030204" pitchFamily="49" charset="0"/>
            <a:cs typeface="Consolas" panose="020B0609020204030204" pitchFamily="49" charset="0"/>
          </a:defRPr>
        </a:defPPr>
      </a:lstStyle>
    </a:tx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4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4" charset="0"/>
            <a:ea typeface="ＭＳ Ｐゴシック" pitchFamily="48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24713</TotalTime>
  <Words>909</Words>
  <Application>Microsoft Office PowerPoint</Application>
  <PresentationFormat>ユーザー設定</PresentationFormat>
  <Paragraphs>225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Arial Unicode MS</vt:lpstr>
      <vt:lpstr>ＭＳ Ｐゴシック</vt:lpstr>
      <vt:lpstr>Arial</vt:lpstr>
      <vt:lpstr>Calibri</vt:lpstr>
      <vt:lpstr>Comic Sans MS</vt:lpstr>
      <vt:lpstr>Consolas</vt:lpstr>
      <vt:lpstr>Times New Roman</vt:lpstr>
      <vt:lpstr>Wingdings</vt:lpstr>
      <vt:lpstr>Office テーマ</vt:lpstr>
      <vt:lpstr>6_Office テーマ</vt:lpstr>
      <vt:lpstr>XX: すごい高速化を用いたコンピュータ</vt:lpstr>
      <vt:lpstr>設計したコンピュータの概要</vt:lpstr>
      <vt:lpstr>Clocking Wizard (clk_wiz_1) の設定</vt:lpstr>
      <vt:lpstr>設計したコンピュータの実行時間と速度向上率</vt:lpstr>
      <vt:lpstr>実行結果の正しさ (1)</vt:lpstr>
      <vt:lpstr>実行結果の正しさ (2)</vt:lpstr>
      <vt:lpstr>設計したプロセッサのブロック図</vt:lpstr>
      <vt:lpstr>工夫した点などを自由に記載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情報実験「組み込みシステム」</dc:title>
  <dc:creator>Kise</dc:creator>
  <cp:lastModifiedBy>kise</cp:lastModifiedBy>
  <cp:revision>4474</cp:revision>
  <cp:lastPrinted>2019-05-26T12:39:55Z</cp:lastPrinted>
  <dcterms:created xsi:type="dcterms:W3CDTF">2008-04-30T09:33:42Z</dcterms:created>
  <dcterms:modified xsi:type="dcterms:W3CDTF">2024-11-18T06:54:10Z</dcterms:modified>
</cp:coreProperties>
</file>