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4" r:id="rId2"/>
  </p:sldMasterIdLst>
  <p:notesMasterIdLst>
    <p:notesMasterId r:id="rId12"/>
  </p:notesMasterIdLst>
  <p:handoutMasterIdLst>
    <p:handoutMasterId r:id="rId13"/>
  </p:handoutMasterIdLst>
  <p:sldIdLst>
    <p:sldId id="644" r:id="rId3"/>
    <p:sldId id="649" r:id="rId4"/>
    <p:sldId id="639" r:id="rId5"/>
    <p:sldId id="646" r:id="rId6"/>
    <p:sldId id="650" r:id="rId7"/>
    <p:sldId id="647" r:id="rId8"/>
    <p:sldId id="645" r:id="rId9"/>
    <p:sldId id="642" r:id="rId10"/>
    <p:sldId id="648" r:id="rId11"/>
  </p:sldIdLst>
  <p:sldSz cx="9907588" cy="6858000"/>
  <p:notesSz cx="7099300" cy="10234613"/>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5pPr>
    <a:lvl6pPr marL="2286000" algn="l" defTabSz="914400" rtl="0" eaLnBrk="1" latinLnBrk="0" hangingPunct="1">
      <a:defRPr kern="1200">
        <a:solidFill>
          <a:schemeClr val="bg1"/>
        </a:solidFill>
        <a:latin typeface="Comic Sans MS" pitchFamily="66" charset="0"/>
        <a:ea typeface="ＭＳ Ｐゴシック" pitchFamily="50" charset="-128"/>
        <a:cs typeface="+mn-cs"/>
      </a:defRPr>
    </a:lvl6pPr>
    <a:lvl7pPr marL="2743200" algn="l" defTabSz="914400" rtl="0" eaLnBrk="1" latinLnBrk="0" hangingPunct="1">
      <a:defRPr kern="1200">
        <a:solidFill>
          <a:schemeClr val="bg1"/>
        </a:solidFill>
        <a:latin typeface="Comic Sans MS" pitchFamily="66" charset="0"/>
        <a:ea typeface="ＭＳ Ｐゴシック" pitchFamily="50" charset="-128"/>
        <a:cs typeface="+mn-cs"/>
      </a:defRPr>
    </a:lvl7pPr>
    <a:lvl8pPr marL="3200400" algn="l" defTabSz="914400" rtl="0" eaLnBrk="1" latinLnBrk="0" hangingPunct="1">
      <a:defRPr kern="1200">
        <a:solidFill>
          <a:schemeClr val="bg1"/>
        </a:solidFill>
        <a:latin typeface="Comic Sans MS" pitchFamily="66" charset="0"/>
        <a:ea typeface="ＭＳ Ｐゴシック" pitchFamily="50" charset="-128"/>
        <a:cs typeface="+mn-cs"/>
      </a:defRPr>
    </a:lvl8pPr>
    <a:lvl9pPr marL="3657600" algn="l" defTabSz="914400" rtl="0" eaLnBrk="1" latinLnBrk="0" hangingPunct="1">
      <a:defRPr kern="1200">
        <a:solidFill>
          <a:schemeClr val="bg1"/>
        </a:solidFill>
        <a:latin typeface="Comic Sans MS" pitchFamily="66"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CCCC"/>
    <a:srgbClr val="66FF66"/>
    <a:srgbClr val="CCECFF"/>
    <a:srgbClr val="CCFF99"/>
    <a:srgbClr val="008000"/>
    <a:srgbClr val="CCFFFF"/>
    <a:srgbClr val="CC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1"/>
    <p:restoredTop sz="96327" autoAdjust="0"/>
  </p:normalViewPr>
  <p:slideViewPr>
    <p:cSldViewPr>
      <p:cViewPr>
        <p:scale>
          <a:sx n="150" d="100"/>
          <a:sy n="150" d="100"/>
        </p:scale>
        <p:origin x="2448" y="81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293"/>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05AF89FD-212B-45B7-8A62-D1962663BCE9}" type="datetimeFigureOut">
              <a:rPr kumimoji="1" lang="ja-JP" altLang="en-US" smtClean="0"/>
              <a:t>2023/11/21</a:t>
            </a:fld>
            <a:endParaRPr kumimoji="1" lang="ja-JP" altLang="en-US"/>
          </a:p>
        </p:txBody>
      </p:sp>
      <p:sp>
        <p:nvSpPr>
          <p:cNvPr id="4" name="フッター プレースホルダー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E9057D85-FBAB-4341-BEF3-BAD3B48FA30B}" type="slidenum">
              <a:rPr kumimoji="1" lang="ja-JP" altLang="en-US" smtClean="0"/>
              <a:t>‹#›</a:t>
            </a:fld>
            <a:endParaRPr kumimoji="1" lang="ja-JP" altLang="en-US"/>
          </a:p>
        </p:txBody>
      </p:sp>
    </p:spTree>
    <p:extLst>
      <p:ext uri="{BB962C8B-B14F-4D97-AF65-F5344CB8AC3E}">
        <p14:creationId xmlns:p14="http://schemas.microsoft.com/office/powerpoint/2010/main" val="2836228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5538" name="AutoShape 1"/>
          <p:cNvSpPr>
            <a:spLocks noChangeArrowheads="1"/>
          </p:cNvSpPr>
          <p:nvPr/>
        </p:nvSpPr>
        <p:spPr bwMode="auto">
          <a:xfrm>
            <a:off x="2" y="2"/>
            <a:ext cx="7099300" cy="102346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39" name="Text Box 2"/>
          <p:cNvSpPr txBox="1">
            <a:spLocks noChangeArrowheads="1"/>
          </p:cNvSpPr>
          <p:nvPr/>
        </p:nvSpPr>
        <p:spPr bwMode="auto">
          <a:xfrm>
            <a:off x="0" y="3"/>
            <a:ext cx="30749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40" name="Text Box 3"/>
          <p:cNvSpPr txBox="1">
            <a:spLocks noChangeArrowheads="1"/>
          </p:cNvSpPr>
          <p:nvPr/>
        </p:nvSpPr>
        <p:spPr bwMode="auto">
          <a:xfrm>
            <a:off x="4021140" y="3"/>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41" name="Rectangle 4"/>
          <p:cNvSpPr>
            <a:spLocks noGrp="1" noRot="1" noChangeAspect="1" noChangeArrowheads="1"/>
          </p:cNvSpPr>
          <p:nvPr>
            <p:ph type="sldImg"/>
          </p:nvPr>
        </p:nvSpPr>
        <p:spPr bwMode="auto">
          <a:xfrm>
            <a:off x="776288" y="766763"/>
            <a:ext cx="5545137" cy="3838575"/>
          </a:xfrm>
          <a:prstGeom prst="rect">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p:nvPr>
        </p:nvSpPr>
        <p:spPr bwMode="auto">
          <a:xfrm>
            <a:off x="711202" y="4860927"/>
            <a:ext cx="5675313" cy="4605338"/>
          </a:xfrm>
          <a:prstGeom prst="rect">
            <a:avLst/>
          </a:prstGeom>
          <a:noFill/>
          <a:ln w="9525" cap="flat">
            <a:noFill/>
            <a:round/>
            <a:headEnd/>
            <a:tailEnd/>
          </a:ln>
          <a:effectLst/>
        </p:spPr>
        <p:txBody>
          <a:bodyPr vert="horz" wrap="square" lIns="95382" tIns="47512" rIns="95382" bIns="47512" numCol="1" anchor="t" anchorCtr="0" compatLnSpc="1">
            <a:prstTxWarp prst="textNoShape">
              <a:avLst/>
            </a:prstTxWarp>
          </a:bodyPr>
          <a:lstStyle/>
          <a:p>
            <a:pPr lvl="0"/>
            <a:endParaRPr lang="ja-JP" noProof="0"/>
          </a:p>
        </p:txBody>
      </p:sp>
      <p:sp>
        <p:nvSpPr>
          <p:cNvPr id="705543" name="Text Box 6"/>
          <p:cNvSpPr txBox="1">
            <a:spLocks noChangeArrowheads="1"/>
          </p:cNvSpPr>
          <p:nvPr/>
        </p:nvSpPr>
        <p:spPr bwMode="auto">
          <a:xfrm>
            <a:off x="0" y="9721853"/>
            <a:ext cx="30749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63495" name="Rectangle 7"/>
          <p:cNvSpPr>
            <a:spLocks noGrp="1" noChangeArrowheads="1"/>
          </p:cNvSpPr>
          <p:nvPr>
            <p:ph type="sldNum"/>
          </p:nvPr>
        </p:nvSpPr>
        <p:spPr bwMode="auto">
          <a:xfrm>
            <a:off x="4021140" y="9721850"/>
            <a:ext cx="3074987" cy="509588"/>
          </a:xfrm>
          <a:prstGeom prst="rect">
            <a:avLst/>
          </a:prstGeom>
          <a:noFill/>
          <a:ln w="9525" cap="flat">
            <a:noFill/>
            <a:round/>
            <a:headEnd/>
            <a:tailEnd/>
          </a:ln>
          <a:effectLst/>
        </p:spPr>
        <p:txBody>
          <a:bodyPr vert="horz" wrap="square" lIns="95382" tIns="47512" rIns="95382" bIns="47512" numCol="1" anchor="b" anchorCtr="0" compatLnSpc="1">
            <a:prstTxWarp prst="textNoShape">
              <a:avLst/>
            </a:prstTxWarp>
          </a:bodyPr>
          <a:lstStyle>
            <a:lvl1pPr algn="r">
              <a:buClrTx/>
              <a:buFontTx/>
              <a:buNone/>
              <a:tabLst>
                <a:tab pos="723766" algn="l"/>
                <a:tab pos="1447531" algn="l"/>
                <a:tab pos="2171297" algn="l"/>
                <a:tab pos="2895064" algn="l"/>
              </a:tabLst>
              <a:defRPr sz="1300">
                <a:solidFill>
                  <a:srgbClr val="000000"/>
                </a:solidFill>
                <a:latin typeface="Arial" pitchFamily="34" charset="0"/>
              </a:defRPr>
            </a:lvl1pPr>
          </a:lstStyle>
          <a:p>
            <a:fld id="{ED15A4CB-5466-4EB6-8807-D753AB88865B}" type="slidenum">
              <a:rPr lang="en-US" altLang="ja-JP"/>
              <a:pPr/>
              <a:t>‹#›</a:t>
            </a:fld>
            <a:endParaRPr lang="en-US" altLang="ja-JP"/>
          </a:p>
        </p:txBody>
      </p:sp>
    </p:spTree>
    <p:extLst>
      <p:ext uri="{BB962C8B-B14F-4D97-AF65-F5344CB8AC3E}">
        <p14:creationId xmlns:p14="http://schemas.microsoft.com/office/powerpoint/2010/main" val="3857130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p:nvPr>
        </p:nvSpPr>
        <p:spPr/>
        <p:txBody>
          <a:bodyPr/>
          <a:lstStyle/>
          <a:p>
            <a:fld id="{ED15A4CB-5466-4EB6-8807-D753AB88865B}" type="slidenum">
              <a:rPr lang="en-US" altLang="ja-JP" smtClean="0"/>
              <a:pPr/>
              <a:t>1</a:t>
            </a:fld>
            <a:endParaRPr lang="en-US" altLang="ja-JP"/>
          </a:p>
        </p:txBody>
      </p:sp>
    </p:spTree>
    <p:extLst>
      <p:ext uri="{BB962C8B-B14F-4D97-AF65-F5344CB8AC3E}">
        <p14:creationId xmlns:p14="http://schemas.microsoft.com/office/powerpoint/2010/main" val="3883168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1688"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8"/>
          <p:cNvSpPr>
            <a:spLocks noGrp="1" noChangeArrowheads="1"/>
          </p:cNvSpPr>
          <p:nvPr>
            <p:ph type="sldNum" idx="10"/>
          </p:nvPr>
        </p:nvSpPr>
        <p:spPr>
          <a:ln/>
        </p:spPr>
        <p:txBody>
          <a:bodyPr/>
          <a:lstStyle>
            <a:lvl1pPr>
              <a:defRPr/>
            </a:lvl1pPr>
          </a:lstStyle>
          <a:p>
            <a:fld id="{37DA449C-9292-4B0B-9C87-1076D008404B}" type="slidenum">
              <a:rPr lang="en-US" altLang="ja-JP"/>
              <a:pPr/>
              <a:t>‹#›</a:t>
            </a:fld>
            <a:endParaRPr lang="en-US" altLang="ja-JP"/>
          </a:p>
        </p:txBody>
      </p:sp>
    </p:spTree>
    <p:extLst>
      <p:ext uri="{BB962C8B-B14F-4D97-AF65-F5344CB8AC3E}">
        <p14:creationId xmlns:p14="http://schemas.microsoft.com/office/powerpoint/2010/main" val="281492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B720AD31-22AB-4F88-8FBA-C867C241CA93}" type="slidenum">
              <a:rPr lang="en-US" altLang="ja-JP"/>
              <a:pPr/>
              <a:t>‹#›</a:t>
            </a:fld>
            <a:endParaRPr lang="en-US" altLang="ja-JP"/>
          </a:p>
        </p:txBody>
      </p:sp>
    </p:spTree>
    <p:extLst>
      <p:ext uri="{BB962C8B-B14F-4D97-AF65-F5344CB8AC3E}">
        <p14:creationId xmlns:p14="http://schemas.microsoft.com/office/powerpoint/2010/main" val="376553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31050" y="-168275"/>
            <a:ext cx="2259013" cy="63674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0838" y="-168275"/>
            <a:ext cx="6627812" cy="63674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BF17B605-0F31-483C-AC5B-E2DF13FB825B}" type="slidenum">
              <a:rPr lang="en-US" altLang="ja-JP"/>
              <a:pPr/>
              <a:t>‹#›</a:t>
            </a:fld>
            <a:endParaRPr lang="en-US" altLang="ja-JP"/>
          </a:p>
        </p:txBody>
      </p:sp>
    </p:spTree>
    <p:extLst>
      <p:ext uri="{BB962C8B-B14F-4D97-AF65-F5344CB8AC3E}">
        <p14:creationId xmlns:p14="http://schemas.microsoft.com/office/powerpoint/2010/main" val="3225551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1688"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27"/>
          <p:cNvSpPr>
            <a:spLocks noGrp="1" noChangeArrowheads="1"/>
          </p:cNvSpPr>
          <p:nvPr>
            <p:ph type="sldNum" idx="10"/>
          </p:nvPr>
        </p:nvSpPr>
        <p:spPr>
          <a:ln/>
        </p:spPr>
        <p:txBody>
          <a:bodyPr/>
          <a:lstStyle>
            <a:lvl1pPr>
              <a:defRPr/>
            </a:lvl1pPr>
          </a:lstStyle>
          <a:p>
            <a:fld id="{062849CF-3E10-45C1-844C-5BDDB3311F9F}" type="slidenum">
              <a:rPr lang="en-US" altLang="ja-JP"/>
              <a:pPr/>
              <a:t>‹#›</a:t>
            </a:fld>
            <a:endParaRPr lang="en-US" altLang="ja-JP"/>
          </a:p>
        </p:txBody>
      </p:sp>
    </p:spTree>
    <p:extLst>
      <p:ext uri="{BB962C8B-B14F-4D97-AF65-F5344CB8AC3E}">
        <p14:creationId xmlns:p14="http://schemas.microsoft.com/office/powerpoint/2010/main" val="372129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6AB7143D-8919-40D2-957A-CF1A47E8D53F}" type="slidenum">
              <a:rPr lang="en-US" altLang="ja-JP"/>
              <a:pPr/>
              <a:t>‹#›</a:t>
            </a:fld>
            <a:endParaRPr lang="en-US" altLang="ja-JP"/>
          </a:p>
        </p:txBody>
      </p:sp>
    </p:spTree>
    <p:extLst>
      <p:ext uri="{BB962C8B-B14F-4D97-AF65-F5344CB8AC3E}">
        <p14:creationId xmlns:p14="http://schemas.microsoft.com/office/powerpoint/2010/main" val="4285919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1687"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7"/>
          <p:cNvSpPr>
            <a:spLocks noGrp="1" noChangeArrowheads="1"/>
          </p:cNvSpPr>
          <p:nvPr>
            <p:ph type="sldNum" idx="10"/>
          </p:nvPr>
        </p:nvSpPr>
        <p:spPr>
          <a:ln/>
        </p:spPr>
        <p:txBody>
          <a:bodyPr/>
          <a:lstStyle>
            <a:lvl1pPr>
              <a:defRPr/>
            </a:lvl1pPr>
          </a:lstStyle>
          <a:p>
            <a:fld id="{3EE58869-EC75-4B5A-89D5-3EF2238F63E1}" type="slidenum">
              <a:rPr lang="en-US" altLang="ja-JP"/>
              <a:pPr/>
              <a:t>‹#›</a:t>
            </a:fld>
            <a:endParaRPr lang="en-US" altLang="ja-JP"/>
          </a:p>
        </p:txBody>
      </p:sp>
    </p:spTree>
    <p:extLst>
      <p:ext uri="{BB962C8B-B14F-4D97-AF65-F5344CB8AC3E}">
        <p14:creationId xmlns:p14="http://schemas.microsoft.com/office/powerpoint/2010/main" val="259468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50838" y="1119188"/>
            <a:ext cx="4443412"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46650" y="1119188"/>
            <a:ext cx="4443413"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7"/>
          <p:cNvSpPr>
            <a:spLocks noGrp="1" noChangeArrowheads="1"/>
          </p:cNvSpPr>
          <p:nvPr>
            <p:ph type="sldNum" idx="10"/>
          </p:nvPr>
        </p:nvSpPr>
        <p:spPr>
          <a:ln/>
        </p:spPr>
        <p:txBody>
          <a:bodyPr/>
          <a:lstStyle>
            <a:lvl1pPr>
              <a:defRPr/>
            </a:lvl1pPr>
          </a:lstStyle>
          <a:p>
            <a:fld id="{60B933DF-7A0A-4DDC-BF17-1C4F73FA17DF}" type="slidenum">
              <a:rPr lang="en-US" altLang="ja-JP"/>
              <a:pPr/>
              <a:t>‹#›</a:t>
            </a:fld>
            <a:endParaRPr lang="en-US" altLang="ja-JP"/>
          </a:p>
        </p:txBody>
      </p:sp>
    </p:spTree>
    <p:extLst>
      <p:ext uri="{BB962C8B-B14F-4D97-AF65-F5344CB8AC3E}">
        <p14:creationId xmlns:p14="http://schemas.microsoft.com/office/powerpoint/2010/main" val="984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6988"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7"/>
          <p:cNvSpPr>
            <a:spLocks noGrp="1" noChangeArrowheads="1"/>
          </p:cNvSpPr>
          <p:nvPr>
            <p:ph type="sldNum" idx="10"/>
          </p:nvPr>
        </p:nvSpPr>
        <p:spPr>
          <a:ln/>
        </p:spPr>
        <p:txBody>
          <a:bodyPr/>
          <a:lstStyle>
            <a:lvl1pPr>
              <a:defRPr/>
            </a:lvl1pPr>
          </a:lstStyle>
          <a:p>
            <a:fld id="{4D26F08D-40B8-49A9-9574-2532B48C0F0C}" type="slidenum">
              <a:rPr lang="en-US" altLang="ja-JP"/>
              <a:pPr/>
              <a:t>‹#›</a:t>
            </a:fld>
            <a:endParaRPr lang="en-US" altLang="ja-JP"/>
          </a:p>
        </p:txBody>
      </p:sp>
    </p:spTree>
    <p:extLst>
      <p:ext uri="{BB962C8B-B14F-4D97-AF65-F5344CB8AC3E}">
        <p14:creationId xmlns:p14="http://schemas.microsoft.com/office/powerpoint/2010/main" val="3588087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7"/>
          <p:cNvSpPr>
            <a:spLocks noGrp="1" noChangeArrowheads="1"/>
          </p:cNvSpPr>
          <p:nvPr>
            <p:ph type="sldNum" idx="10"/>
          </p:nvPr>
        </p:nvSpPr>
        <p:spPr>
          <a:ln/>
        </p:spPr>
        <p:txBody>
          <a:bodyPr/>
          <a:lstStyle>
            <a:lvl1pPr>
              <a:defRPr/>
            </a:lvl1pPr>
          </a:lstStyle>
          <a:p>
            <a:fld id="{F15071F1-C69B-4920-8CD2-C6383CC3C67A}" type="slidenum">
              <a:rPr lang="en-US" altLang="ja-JP"/>
              <a:pPr/>
              <a:t>‹#›</a:t>
            </a:fld>
            <a:endParaRPr lang="en-US" altLang="ja-JP"/>
          </a:p>
        </p:txBody>
      </p:sp>
    </p:spTree>
    <p:extLst>
      <p:ext uri="{BB962C8B-B14F-4D97-AF65-F5344CB8AC3E}">
        <p14:creationId xmlns:p14="http://schemas.microsoft.com/office/powerpoint/2010/main" val="1534171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7"/>
          <p:cNvSpPr>
            <a:spLocks noGrp="1" noChangeArrowheads="1"/>
          </p:cNvSpPr>
          <p:nvPr>
            <p:ph type="sldNum" idx="10"/>
          </p:nvPr>
        </p:nvSpPr>
        <p:spPr>
          <a:ln/>
        </p:spPr>
        <p:txBody>
          <a:bodyPr/>
          <a:lstStyle>
            <a:lvl1pPr>
              <a:defRPr/>
            </a:lvl1pPr>
          </a:lstStyle>
          <a:p>
            <a:fld id="{9934DC5C-AAE4-46FC-9B5D-8585C8E2D595}" type="slidenum">
              <a:rPr lang="en-US" altLang="ja-JP"/>
              <a:pPr/>
              <a:t>‹#›</a:t>
            </a:fld>
            <a:endParaRPr lang="en-US" altLang="ja-JP"/>
          </a:p>
        </p:txBody>
      </p:sp>
    </p:spTree>
    <p:extLst>
      <p:ext uri="{BB962C8B-B14F-4D97-AF65-F5344CB8AC3E}">
        <p14:creationId xmlns:p14="http://schemas.microsoft.com/office/powerpoint/2010/main" val="504332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7"/>
          <p:cNvSpPr>
            <a:spLocks noGrp="1" noChangeArrowheads="1"/>
          </p:cNvSpPr>
          <p:nvPr>
            <p:ph type="sldNum" idx="10"/>
          </p:nvPr>
        </p:nvSpPr>
        <p:spPr>
          <a:ln/>
        </p:spPr>
        <p:txBody>
          <a:bodyPr/>
          <a:lstStyle>
            <a:lvl1pPr>
              <a:defRPr/>
            </a:lvl1pPr>
          </a:lstStyle>
          <a:p>
            <a:fld id="{F260E6C4-4848-4ED9-AEBB-CB6EAD4796D4}" type="slidenum">
              <a:rPr lang="en-US" altLang="ja-JP"/>
              <a:pPr/>
              <a:t>‹#›</a:t>
            </a:fld>
            <a:endParaRPr lang="en-US" altLang="ja-JP"/>
          </a:p>
        </p:txBody>
      </p:sp>
    </p:spTree>
    <p:extLst>
      <p:ext uri="{BB962C8B-B14F-4D97-AF65-F5344CB8AC3E}">
        <p14:creationId xmlns:p14="http://schemas.microsoft.com/office/powerpoint/2010/main" val="416546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425007AA-ADFA-4800-84DA-AA24536DC08C}" type="slidenum">
              <a:rPr lang="en-US" altLang="ja-JP"/>
              <a:pPr/>
              <a:t>‹#›</a:t>
            </a:fld>
            <a:endParaRPr lang="en-US" altLang="ja-JP"/>
          </a:p>
        </p:txBody>
      </p:sp>
    </p:spTree>
    <p:extLst>
      <p:ext uri="{BB962C8B-B14F-4D97-AF65-F5344CB8AC3E}">
        <p14:creationId xmlns:p14="http://schemas.microsoft.com/office/powerpoint/2010/main" val="2716261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5187"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7"/>
          <p:cNvSpPr>
            <a:spLocks noGrp="1" noChangeArrowheads="1"/>
          </p:cNvSpPr>
          <p:nvPr>
            <p:ph type="sldNum" idx="10"/>
          </p:nvPr>
        </p:nvSpPr>
        <p:spPr>
          <a:ln/>
        </p:spPr>
        <p:txBody>
          <a:bodyPr/>
          <a:lstStyle>
            <a:lvl1pPr>
              <a:defRPr/>
            </a:lvl1pPr>
          </a:lstStyle>
          <a:p>
            <a:fld id="{720EADF0-3875-40FB-951F-FA7F71C7D141}" type="slidenum">
              <a:rPr lang="en-US" altLang="ja-JP"/>
              <a:pPr/>
              <a:t>‹#›</a:t>
            </a:fld>
            <a:endParaRPr lang="en-US" altLang="ja-JP"/>
          </a:p>
        </p:txBody>
      </p:sp>
    </p:spTree>
    <p:extLst>
      <p:ext uri="{BB962C8B-B14F-4D97-AF65-F5344CB8AC3E}">
        <p14:creationId xmlns:p14="http://schemas.microsoft.com/office/powerpoint/2010/main" val="898022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5F2C54A8-16A1-4915-9433-35559BF91BD9}" type="slidenum">
              <a:rPr lang="en-US" altLang="ja-JP"/>
              <a:pPr/>
              <a:t>‹#›</a:t>
            </a:fld>
            <a:endParaRPr lang="en-US" altLang="ja-JP"/>
          </a:p>
        </p:txBody>
      </p:sp>
    </p:spTree>
    <p:extLst>
      <p:ext uri="{BB962C8B-B14F-4D97-AF65-F5344CB8AC3E}">
        <p14:creationId xmlns:p14="http://schemas.microsoft.com/office/powerpoint/2010/main" val="2833042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31050" y="-168275"/>
            <a:ext cx="2259013" cy="63674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0838" y="-168275"/>
            <a:ext cx="6627812" cy="63674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EDC47184-C933-487B-B1B6-56716538E271}" type="slidenum">
              <a:rPr lang="en-US" altLang="ja-JP"/>
              <a:pPr/>
              <a:t>‹#›</a:t>
            </a:fld>
            <a:endParaRPr lang="en-US" altLang="ja-JP"/>
          </a:p>
        </p:txBody>
      </p:sp>
    </p:spTree>
    <p:extLst>
      <p:ext uri="{BB962C8B-B14F-4D97-AF65-F5344CB8AC3E}">
        <p14:creationId xmlns:p14="http://schemas.microsoft.com/office/powerpoint/2010/main" val="122785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1687"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sldNum" idx="10"/>
          </p:nvPr>
        </p:nvSpPr>
        <p:spPr>
          <a:ln/>
        </p:spPr>
        <p:txBody>
          <a:bodyPr/>
          <a:lstStyle>
            <a:lvl1pPr>
              <a:defRPr/>
            </a:lvl1pPr>
          </a:lstStyle>
          <a:p>
            <a:fld id="{650F586B-0FA6-4E9D-8B95-40FB33F7E800}" type="slidenum">
              <a:rPr lang="en-US" altLang="ja-JP"/>
              <a:pPr/>
              <a:t>‹#›</a:t>
            </a:fld>
            <a:endParaRPr lang="en-US" altLang="ja-JP"/>
          </a:p>
        </p:txBody>
      </p:sp>
    </p:spTree>
    <p:extLst>
      <p:ext uri="{BB962C8B-B14F-4D97-AF65-F5344CB8AC3E}">
        <p14:creationId xmlns:p14="http://schemas.microsoft.com/office/powerpoint/2010/main" val="293183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50838" y="1119188"/>
            <a:ext cx="4443412"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46650" y="1119188"/>
            <a:ext cx="4443413"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sldNum" idx="10"/>
          </p:nvPr>
        </p:nvSpPr>
        <p:spPr>
          <a:ln/>
        </p:spPr>
        <p:txBody>
          <a:bodyPr/>
          <a:lstStyle>
            <a:lvl1pPr>
              <a:defRPr/>
            </a:lvl1pPr>
          </a:lstStyle>
          <a:p>
            <a:fld id="{0EF9BD06-A129-4365-8CA1-58F7893D69AC}" type="slidenum">
              <a:rPr lang="en-US" altLang="ja-JP"/>
              <a:pPr/>
              <a:t>‹#›</a:t>
            </a:fld>
            <a:endParaRPr lang="en-US" altLang="ja-JP"/>
          </a:p>
        </p:txBody>
      </p:sp>
    </p:spTree>
    <p:extLst>
      <p:ext uri="{BB962C8B-B14F-4D97-AF65-F5344CB8AC3E}">
        <p14:creationId xmlns:p14="http://schemas.microsoft.com/office/powerpoint/2010/main" val="405209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6988"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sldNum" idx="10"/>
          </p:nvPr>
        </p:nvSpPr>
        <p:spPr>
          <a:ln/>
        </p:spPr>
        <p:txBody>
          <a:bodyPr/>
          <a:lstStyle>
            <a:lvl1pPr>
              <a:defRPr/>
            </a:lvl1pPr>
          </a:lstStyle>
          <a:p>
            <a:fld id="{087B8B19-A38B-43CB-B14F-AE8AF8841222}" type="slidenum">
              <a:rPr lang="en-US" altLang="ja-JP"/>
              <a:pPr/>
              <a:t>‹#›</a:t>
            </a:fld>
            <a:endParaRPr lang="en-US" altLang="ja-JP"/>
          </a:p>
        </p:txBody>
      </p:sp>
    </p:spTree>
    <p:extLst>
      <p:ext uri="{BB962C8B-B14F-4D97-AF65-F5344CB8AC3E}">
        <p14:creationId xmlns:p14="http://schemas.microsoft.com/office/powerpoint/2010/main" val="344391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sldNum" idx="10"/>
          </p:nvPr>
        </p:nvSpPr>
        <p:spPr>
          <a:ln/>
        </p:spPr>
        <p:txBody>
          <a:bodyPr/>
          <a:lstStyle>
            <a:lvl1pPr>
              <a:defRPr/>
            </a:lvl1pPr>
          </a:lstStyle>
          <a:p>
            <a:fld id="{098CBF10-92AB-4784-B15E-CFF8FD2CCEC0}" type="slidenum">
              <a:rPr lang="en-US" altLang="ja-JP"/>
              <a:pPr/>
              <a:t>‹#›</a:t>
            </a:fld>
            <a:endParaRPr lang="en-US" altLang="ja-JP"/>
          </a:p>
        </p:txBody>
      </p:sp>
    </p:spTree>
    <p:extLst>
      <p:ext uri="{BB962C8B-B14F-4D97-AF65-F5344CB8AC3E}">
        <p14:creationId xmlns:p14="http://schemas.microsoft.com/office/powerpoint/2010/main" val="372454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sldNum" idx="10"/>
          </p:nvPr>
        </p:nvSpPr>
        <p:spPr>
          <a:ln/>
        </p:spPr>
        <p:txBody>
          <a:bodyPr/>
          <a:lstStyle>
            <a:lvl1pPr>
              <a:defRPr/>
            </a:lvl1pPr>
          </a:lstStyle>
          <a:p>
            <a:fld id="{FCAD7609-A71C-4A71-B617-A0AE915A4D69}" type="slidenum">
              <a:rPr lang="en-US" altLang="ja-JP"/>
              <a:pPr/>
              <a:t>‹#›</a:t>
            </a:fld>
            <a:endParaRPr lang="en-US" altLang="ja-JP"/>
          </a:p>
        </p:txBody>
      </p:sp>
    </p:spTree>
    <p:extLst>
      <p:ext uri="{BB962C8B-B14F-4D97-AF65-F5344CB8AC3E}">
        <p14:creationId xmlns:p14="http://schemas.microsoft.com/office/powerpoint/2010/main" val="330846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sldNum" idx="10"/>
          </p:nvPr>
        </p:nvSpPr>
        <p:spPr>
          <a:ln/>
        </p:spPr>
        <p:txBody>
          <a:bodyPr/>
          <a:lstStyle>
            <a:lvl1pPr>
              <a:defRPr/>
            </a:lvl1pPr>
          </a:lstStyle>
          <a:p>
            <a:fld id="{9F0387A2-EDA2-4800-A557-3197D8F3114C}" type="slidenum">
              <a:rPr lang="en-US" altLang="ja-JP"/>
              <a:pPr/>
              <a:t>‹#›</a:t>
            </a:fld>
            <a:endParaRPr lang="en-US" altLang="ja-JP"/>
          </a:p>
        </p:txBody>
      </p:sp>
    </p:spTree>
    <p:extLst>
      <p:ext uri="{BB962C8B-B14F-4D97-AF65-F5344CB8AC3E}">
        <p14:creationId xmlns:p14="http://schemas.microsoft.com/office/powerpoint/2010/main" val="65724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5187"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sldNum" idx="10"/>
          </p:nvPr>
        </p:nvSpPr>
        <p:spPr>
          <a:ln/>
        </p:spPr>
        <p:txBody>
          <a:bodyPr/>
          <a:lstStyle>
            <a:lvl1pPr>
              <a:defRPr/>
            </a:lvl1pPr>
          </a:lstStyle>
          <a:p>
            <a:fld id="{26E21822-055F-496B-B882-FA3B75BB89E0}" type="slidenum">
              <a:rPr lang="en-US" altLang="ja-JP"/>
              <a:pPr/>
              <a:t>‹#›</a:t>
            </a:fld>
            <a:endParaRPr lang="en-US" altLang="ja-JP"/>
          </a:p>
        </p:txBody>
      </p:sp>
    </p:spTree>
    <p:extLst>
      <p:ext uri="{BB962C8B-B14F-4D97-AF65-F5344CB8AC3E}">
        <p14:creationId xmlns:p14="http://schemas.microsoft.com/office/powerpoint/2010/main" val="313145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584200" y="777875"/>
            <a:ext cx="8499475" cy="244475"/>
            <a:chOff x="368" y="490"/>
            <a:chExt cx="5354" cy="154"/>
          </a:xfrm>
        </p:grpSpPr>
        <p:sp>
          <p:nvSpPr>
            <p:cNvPr id="1079" name="Freeform 2"/>
            <p:cNvSpPr>
              <a:spLocks noChangeArrowheads="1"/>
            </p:cNvSpPr>
            <p:nvPr/>
          </p:nvSpPr>
          <p:spPr bwMode="auto">
            <a:xfrm rot="16200000" flipH="1">
              <a:off x="4251" y="-827"/>
              <a:ext cx="130" cy="2815"/>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99CC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80" name="Freeform 3"/>
            <p:cNvSpPr>
              <a:spLocks noChangeArrowheads="1"/>
            </p:cNvSpPr>
            <p:nvPr/>
          </p:nvSpPr>
          <p:spPr bwMode="auto">
            <a:xfrm rot="16200000" flipH="1">
              <a:off x="1915" y="-1054"/>
              <a:ext cx="130" cy="3221"/>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99CC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sp>
        <p:nvSpPr>
          <p:cNvPr id="1027" name="Rectangle 4"/>
          <p:cNvSpPr>
            <a:spLocks noGrp="1" noChangeArrowheads="1"/>
          </p:cNvSpPr>
          <p:nvPr>
            <p:ph type="title"/>
          </p:nvPr>
        </p:nvSpPr>
        <p:spPr bwMode="auto">
          <a:xfrm>
            <a:off x="350838" y="33047"/>
            <a:ext cx="88122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ja-JP" altLang="en-GB"/>
              <a:t>タイトルテキストの書式を編集するにはクリックします。</a:t>
            </a:r>
          </a:p>
        </p:txBody>
      </p:sp>
      <p:sp>
        <p:nvSpPr>
          <p:cNvPr id="1028" name="Rectangle 5"/>
          <p:cNvSpPr>
            <a:spLocks noGrp="1" noChangeArrowheads="1"/>
          </p:cNvSpPr>
          <p:nvPr>
            <p:ph type="body" idx="1"/>
          </p:nvPr>
        </p:nvSpPr>
        <p:spPr bwMode="auto">
          <a:xfrm>
            <a:off x="350838" y="1119188"/>
            <a:ext cx="9039225"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1029" name="Text Box 6"/>
          <p:cNvSpPr txBox="1">
            <a:spLocks noChangeArrowheads="1"/>
          </p:cNvSpPr>
          <p:nvPr/>
        </p:nvSpPr>
        <p:spPr bwMode="auto">
          <a:xfrm>
            <a:off x="1485900" y="6248400"/>
            <a:ext cx="206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0" name="Text Box 7"/>
          <p:cNvSpPr txBox="1">
            <a:spLocks noChangeArrowheads="1"/>
          </p:cNvSpPr>
          <p:nvPr/>
        </p:nvSpPr>
        <p:spPr bwMode="auto">
          <a:xfrm>
            <a:off x="3852863"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2" name="Rectangle 8"/>
          <p:cNvSpPr>
            <a:spLocks noGrp="1" noChangeArrowheads="1"/>
          </p:cNvSpPr>
          <p:nvPr>
            <p:ph type="sldNum"/>
          </p:nvPr>
        </p:nvSpPr>
        <p:spPr bwMode="auto">
          <a:xfrm>
            <a:off x="8923027" y="6470650"/>
            <a:ext cx="930896" cy="33104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defRPr>
                <a:solidFill>
                  <a:srgbClr val="000000"/>
                </a:solidFill>
              </a:defRPr>
            </a:lvl1pPr>
          </a:lstStyle>
          <a:p>
            <a:fld id="{46BBFE13-9A84-4082-BD12-47A12395328C}" type="slidenum">
              <a:rPr lang="en-US" altLang="ja-JP"/>
              <a:pPr/>
              <a:t>‹#›</a:t>
            </a:fld>
            <a:endParaRPr lang="en-US" altLang="ja-JP"/>
          </a:p>
        </p:txBody>
      </p:sp>
      <p:grpSp>
        <p:nvGrpSpPr>
          <p:cNvPr id="2" name="Group 9"/>
          <p:cNvGrpSpPr>
            <a:grpSpLocks/>
          </p:cNvGrpSpPr>
          <p:nvPr/>
        </p:nvGrpSpPr>
        <p:grpSpPr bwMode="auto">
          <a:xfrm>
            <a:off x="87313" y="6280041"/>
            <a:ext cx="741362" cy="484187"/>
            <a:chOff x="55" y="3865"/>
            <a:chExt cx="467" cy="305"/>
          </a:xfrm>
        </p:grpSpPr>
        <p:sp>
          <p:nvSpPr>
            <p:cNvPr id="1053" name="Freeform 10"/>
            <p:cNvSpPr>
              <a:spLocks noChangeArrowheads="1"/>
            </p:cNvSpPr>
            <p:nvPr/>
          </p:nvSpPr>
          <p:spPr bwMode="auto">
            <a:xfrm>
              <a:off x="63" y="3871"/>
              <a:ext cx="452" cy="252"/>
            </a:xfrm>
            <a:custGeom>
              <a:avLst/>
              <a:gdLst>
                <a:gd name="T0" fmla="*/ 0 w 2177"/>
                <a:gd name="T1" fmla="*/ 0 h 1298"/>
                <a:gd name="T2" fmla="*/ 0 w 2177"/>
                <a:gd name="T3" fmla="*/ 0 h 1298"/>
                <a:gd name="T4" fmla="*/ 0 w 2177"/>
                <a:gd name="T5" fmla="*/ 0 h 1298"/>
                <a:gd name="T6" fmla="*/ 0 w 2177"/>
                <a:gd name="T7" fmla="*/ 0 h 1298"/>
                <a:gd name="T8" fmla="*/ 0 w 2177"/>
                <a:gd name="T9" fmla="*/ 0 h 1298"/>
                <a:gd name="T10" fmla="*/ 0 w 2177"/>
                <a:gd name="T11" fmla="*/ 0 h 1298"/>
                <a:gd name="T12" fmla="*/ 0 w 2177"/>
                <a:gd name="T13" fmla="*/ 0 h 1298"/>
                <a:gd name="T14" fmla="*/ 0 w 2177"/>
                <a:gd name="T15" fmla="*/ 0 h 1298"/>
                <a:gd name="T16" fmla="*/ 0 w 2177"/>
                <a:gd name="T17" fmla="*/ 0 h 1298"/>
                <a:gd name="T18" fmla="*/ 0 w 2177"/>
                <a:gd name="T19" fmla="*/ 0 h 1298"/>
                <a:gd name="T20" fmla="*/ 0 w 2177"/>
                <a:gd name="T21" fmla="*/ 0 h 1298"/>
                <a:gd name="T22" fmla="*/ 0 w 2177"/>
                <a:gd name="T23" fmla="*/ 0 h 1298"/>
                <a:gd name="T24" fmla="*/ 0 w 2177"/>
                <a:gd name="T25" fmla="*/ 0 h 1298"/>
                <a:gd name="T26" fmla="*/ 0 w 2177"/>
                <a:gd name="T27" fmla="*/ 0 h 1298"/>
                <a:gd name="T28" fmla="*/ 0 w 2177"/>
                <a:gd name="T29" fmla="*/ 0 h 1298"/>
                <a:gd name="T30" fmla="*/ 0 w 2177"/>
                <a:gd name="T31" fmla="*/ 0 h 1298"/>
                <a:gd name="T32" fmla="*/ 0 w 2177"/>
                <a:gd name="T33" fmla="*/ 0 h 1298"/>
                <a:gd name="T34" fmla="*/ 0 w 2177"/>
                <a:gd name="T35" fmla="*/ 0 h 1298"/>
                <a:gd name="T36" fmla="*/ 0 w 2177"/>
                <a:gd name="T37" fmla="*/ 0 h 1298"/>
                <a:gd name="T38" fmla="*/ 0 w 2177"/>
                <a:gd name="T39" fmla="*/ 0 h 1298"/>
                <a:gd name="T40" fmla="*/ 0 w 2177"/>
                <a:gd name="T41" fmla="*/ 0 h 1298"/>
                <a:gd name="T42" fmla="*/ 0 w 2177"/>
                <a:gd name="T43" fmla="*/ 0 h 1298"/>
                <a:gd name="T44" fmla="*/ 0 w 2177"/>
                <a:gd name="T45" fmla="*/ 0 h 1298"/>
                <a:gd name="T46" fmla="*/ 0 w 2177"/>
                <a:gd name="T47" fmla="*/ 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77"/>
                <a:gd name="T73" fmla="*/ 0 h 1298"/>
                <a:gd name="T74" fmla="*/ 2177 w 2177"/>
                <a:gd name="T75" fmla="*/ 1298 h 12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4" name="Freeform 11"/>
            <p:cNvSpPr>
              <a:spLocks noChangeArrowheads="1"/>
            </p:cNvSpPr>
            <p:nvPr/>
          </p:nvSpPr>
          <p:spPr bwMode="auto">
            <a:xfrm>
              <a:off x="478" y="3901"/>
              <a:ext cx="29" cy="49"/>
            </a:xfrm>
            <a:custGeom>
              <a:avLst/>
              <a:gdLst>
                <a:gd name="T0" fmla="*/ 0 w 143"/>
                <a:gd name="T1" fmla="*/ 0 h 258"/>
                <a:gd name="T2" fmla="*/ 0 w 143"/>
                <a:gd name="T3" fmla="*/ 0 h 258"/>
                <a:gd name="T4" fmla="*/ 0 w 143"/>
                <a:gd name="T5" fmla="*/ 0 h 258"/>
                <a:gd name="T6" fmla="*/ 0 w 143"/>
                <a:gd name="T7" fmla="*/ 0 h 258"/>
                <a:gd name="T8" fmla="*/ 0 w 143"/>
                <a:gd name="T9" fmla="*/ 0 h 258"/>
                <a:gd name="T10" fmla="*/ 0 w 143"/>
                <a:gd name="T11" fmla="*/ 0 h 258"/>
                <a:gd name="T12" fmla="*/ 0 60000 65536"/>
                <a:gd name="T13" fmla="*/ 0 60000 65536"/>
                <a:gd name="T14" fmla="*/ 0 60000 65536"/>
                <a:gd name="T15" fmla="*/ 0 60000 65536"/>
                <a:gd name="T16" fmla="*/ 0 60000 65536"/>
                <a:gd name="T17" fmla="*/ 0 60000 65536"/>
                <a:gd name="T18" fmla="*/ 0 w 143"/>
                <a:gd name="T19" fmla="*/ 0 h 258"/>
                <a:gd name="T20" fmla="*/ 143 w 143"/>
                <a:gd name="T21" fmla="*/ 258 h 258"/>
              </a:gdLst>
              <a:ahLst/>
              <a:cxnLst>
                <a:cxn ang="T12">
                  <a:pos x="T0" y="T1"/>
                </a:cxn>
                <a:cxn ang="T13">
                  <a:pos x="T2" y="T3"/>
                </a:cxn>
                <a:cxn ang="T14">
                  <a:pos x="T4" y="T5"/>
                </a:cxn>
                <a:cxn ang="T15">
                  <a:pos x="T6" y="T7"/>
                </a:cxn>
                <a:cxn ang="T16">
                  <a:pos x="T8" y="T9"/>
                </a:cxn>
                <a:cxn ang="T17">
                  <a:pos x="T10" y="T11"/>
                </a:cxn>
              </a:cxnLst>
              <a:rect l="T18" t="T19" r="T20" b="T21"/>
              <a:pathLst>
                <a:path w="143" h="258">
                  <a:moveTo>
                    <a:pt x="0" y="7"/>
                  </a:moveTo>
                  <a:lnTo>
                    <a:pt x="120" y="0"/>
                  </a:lnTo>
                  <a:lnTo>
                    <a:pt x="143" y="233"/>
                  </a:lnTo>
                  <a:lnTo>
                    <a:pt x="8" y="258"/>
                  </a:lnTo>
                  <a:lnTo>
                    <a:pt x="0" y="7"/>
                  </a:lnTo>
                  <a:close/>
                </a:path>
              </a:pathLst>
            </a:custGeom>
            <a:solidFill>
              <a:srgbClr val="FFEF66"/>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5" name="Freeform 12"/>
            <p:cNvSpPr>
              <a:spLocks noChangeArrowheads="1"/>
            </p:cNvSpPr>
            <p:nvPr/>
          </p:nvSpPr>
          <p:spPr bwMode="auto">
            <a:xfrm>
              <a:off x="61" y="3976"/>
              <a:ext cx="329" cy="159"/>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FF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6" name="Freeform 13"/>
            <p:cNvSpPr>
              <a:spLocks noChangeArrowheads="1"/>
            </p:cNvSpPr>
            <p:nvPr/>
          </p:nvSpPr>
          <p:spPr bwMode="auto">
            <a:xfrm>
              <a:off x="107" y="3989"/>
              <a:ext cx="217" cy="14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7" name="Freeform 14"/>
            <p:cNvSpPr>
              <a:spLocks noChangeArrowheads="1"/>
            </p:cNvSpPr>
            <p:nvPr/>
          </p:nvSpPr>
          <p:spPr bwMode="auto">
            <a:xfrm>
              <a:off x="255" y="3881"/>
              <a:ext cx="55" cy="47"/>
            </a:xfrm>
            <a:custGeom>
              <a:avLst/>
              <a:gdLst>
                <a:gd name="T0" fmla="*/ 0 w 272"/>
                <a:gd name="T1" fmla="*/ 0 h 241"/>
                <a:gd name="T2" fmla="*/ 0 w 272"/>
                <a:gd name="T3" fmla="*/ 0 h 241"/>
                <a:gd name="T4" fmla="*/ 0 w 272"/>
                <a:gd name="T5" fmla="*/ 0 h 241"/>
                <a:gd name="T6" fmla="*/ 0 w 272"/>
                <a:gd name="T7" fmla="*/ 0 h 241"/>
                <a:gd name="T8" fmla="*/ 0 w 272"/>
                <a:gd name="T9" fmla="*/ 0 h 241"/>
                <a:gd name="T10" fmla="*/ 0 w 272"/>
                <a:gd name="T11" fmla="*/ 0 h 241"/>
                <a:gd name="T12" fmla="*/ 0 w 272"/>
                <a:gd name="T13" fmla="*/ 0 h 241"/>
                <a:gd name="T14" fmla="*/ 0 w 272"/>
                <a:gd name="T15" fmla="*/ 0 h 241"/>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41"/>
                <a:gd name="T26" fmla="*/ 272 w 272"/>
                <a:gd name="T27" fmla="*/ 241 h 2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41">
                  <a:moveTo>
                    <a:pt x="0" y="28"/>
                  </a:moveTo>
                  <a:lnTo>
                    <a:pt x="160" y="0"/>
                  </a:lnTo>
                  <a:lnTo>
                    <a:pt x="251" y="36"/>
                  </a:lnTo>
                  <a:lnTo>
                    <a:pt x="272" y="139"/>
                  </a:lnTo>
                  <a:lnTo>
                    <a:pt x="164" y="146"/>
                  </a:lnTo>
                  <a:lnTo>
                    <a:pt x="32" y="241"/>
                  </a:lnTo>
                  <a:lnTo>
                    <a:pt x="0" y="28"/>
                  </a:lnTo>
                  <a:close/>
                </a:path>
              </a:pathLst>
            </a:custGeom>
            <a:solidFill>
              <a:srgbClr val="00B2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8" name="Freeform 15"/>
            <p:cNvSpPr>
              <a:spLocks noChangeArrowheads="1"/>
            </p:cNvSpPr>
            <p:nvPr/>
          </p:nvSpPr>
          <p:spPr bwMode="auto">
            <a:xfrm>
              <a:off x="320" y="4127"/>
              <a:ext cx="30" cy="43"/>
            </a:xfrm>
            <a:custGeom>
              <a:avLst/>
              <a:gdLst>
                <a:gd name="T0" fmla="*/ 0 w 152"/>
                <a:gd name="T1" fmla="*/ 0 h 224"/>
                <a:gd name="T2" fmla="*/ 0 w 152"/>
                <a:gd name="T3" fmla="*/ 0 h 224"/>
                <a:gd name="T4" fmla="*/ 0 w 152"/>
                <a:gd name="T5" fmla="*/ 0 h 224"/>
                <a:gd name="T6" fmla="*/ 0 w 152"/>
                <a:gd name="T7" fmla="*/ 0 h 224"/>
                <a:gd name="T8" fmla="*/ 0 w 152"/>
                <a:gd name="T9" fmla="*/ 0 h 224"/>
                <a:gd name="T10" fmla="*/ 0 w 152"/>
                <a:gd name="T11" fmla="*/ 0 h 224"/>
                <a:gd name="T12" fmla="*/ 0 60000 65536"/>
                <a:gd name="T13" fmla="*/ 0 60000 65536"/>
                <a:gd name="T14" fmla="*/ 0 60000 65536"/>
                <a:gd name="T15" fmla="*/ 0 60000 65536"/>
                <a:gd name="T16" fmla="*/ 0 60000 65536"/>
                <a:gd name="T17" fmla="*/ 0 60000 65536"/>
                <a:gd name="T18" fmla="*/ 0 w 152"/>
                <a:gd name="T19" fmla="*/ 0 h 224"/>
                <a:gd name="T20" fmla="*/ 152 w 152"/>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52" h="224">
                  <a:moveTo>
                    <a:pt x="152" y="4"/>
                  </a:moveTo>
                  <a:lnTo>
                    <a:pt x="152" y="224"/>
                  </a:lnTo>
                  <a:lnTo>
                    <a:pt x="0" y="8"/>
                  </a:lnTo>
                  <a:lnTo>
                    <a:pt x="72" y="0"/>
                  </a:lnTo>
                  <a:lnTo>
                    <a:pt x="152" y="4"/>
                  </a:lnTo>
                  <a:close/>
                </a:path>
              </a:pathLst>
            </a:custGeom>
            <a:solidFill>
              <a:srgbClr val="00B2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9" name="Freeform 16"/>
            <p:cNvSpPr>
              <a:spLocks noChangeArrowheads="1"/>
            </p:cNvSpPr>
            <p:nvPr/>
          </p:nvSpPr>
          <p:spPr bwMode="auto">
            <a:xfrm>
              <a:off x="263" y="3911"/>
              <a:ext cx="79" cy="148"/>
            </a:xfrm>
            <a:custGeom>
              <a:avLst/>
              <a:gdLst>
                <a:gd name="T0" fmla="*/ 0 w 386"/>
                <a:gd name="T1" fmla="*/ 0 h 764"/>
                <a:gd name="T2" fmla="*/ 0 w 386"/>
                <a:gd name="T3" fmla="*/ 0 h 764"/>
                <a:gd name="T4" fmla="*/ 0 w 386"/>
                <a:gd name="T5" fmla="*/ 0 h 764"/>
                <a:gd name="T6" fmla="*/ 0 w 386"/>
                <a:gd name="T7" fmla="*/ 0 h 764"/>
                <a:gd name="T8" fmla="*/ 0 w 386"/>
                <a:gd name="T9" fmla="*/ 0 h 764"/>
                <a:gd name="T10" fmla="*/ 0 w 386"/>
                <a:gd name="T11" fmla="*/ 0 h 764"/>
                <a:gd name="T12" fmla="*/ 0 w 386"/>
                <a:gd name="T13" fmla="*/ 0 h 764"/>
                <a:gd name="T14" fmla="*/ 0 w 386"/>
                <a:gd name="T15" fmla="*/ 0 h 764"/>
                <a:gd name="T16" fmla="*/ 0 60000 65536"/>
                <a:gd name="T17" fmla="*/ 0 60000 65536"/>
                <a:gd name="T18" fmla="*/ 0 60000 65536"/>
                <a:gd name="T19" fmla="*/ 0 60000 65536"/>
                <a:gd name="T20" fmla="*/ 0 60000 65536"/>
                <a:gd name="T21" fmla="*/ 0 60000 65536"/>
                <a:gd name="T22" fmla="*/ 0 60000 65536"/>
                <a:gd name="T23" fmla="*/ 0 60000 65536"/>
                <a:gd name="T24" fmla="*/ 0 w 386"/>
                <a:gd name="T25" fmla="*/ 0 h 764"/>
                <a:gd name="T26" fmla="*/ 386 w 386"/>
                <a:gd name="T27" fmla="*/ 764 h 7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6" h="764">
                  <a:moveTo>
                    <a:pt x="0" y="80"/>
                  </a:moveTo>
                  <a:lnTo>
                    <a:pt x="87" y="0"/>
                  </a:lnTo>
                  <a:lnTo>
                    <a:pt x="232" y="6"/>
                  </a:lnTo>
                  <a:lnTo>
                    <a:pt x="386" y="764"/>
                  </a:lnTo>
                  <a:lnTo>
                    <a:pt x="279" y="720"/>
                  </a:lnTo>
                  <a:lnTo>
                    <a:pt x="152" y="677"/>
                  </a:lnTo>
                  <a:lnTo>
                    <a:pt x="0" y="80"/>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0" name="Freeform 17"/>
            <p:cNvSpPr>
              <a:spLocks noChangeArrowheads="1"/>
            </p:cNvSpPr>
            <p:nvPr/>
          </p:nvSpPr>
          <p:spPr bwMode="auto">
            <a:xfrm>
              <a:off x="331" y="3904"/>
              <a:ext cx="151" cy="67"/>
            </a:xfrm>
            <a:custGeom>
              <a:avLst/>
              <a:gdLst>
                <a:gd name="T0" fmla="*/ 0 w 728"/>
                <a:gd name="T1" fmla="*/ 0 h 348"/>
                <a:gd name="T2" fmla="*/ 0 w 728"/>
                <a:gd name="T3" fmla="*/ 0 h 348"/>
                <a:gd name="T4" fmla="*/ 0 w 728"/>
                <a:gd name="T5" fmla="*/ 0 h 348"/>
                <a:gd name="T6" fmla="*/ 0 w 728"/>
                <a:gd name="T7" fmla="*/ 0 h 348"/>
                <a:gd name="T8" fmla="*/ 0 w 728"/>
                <a:gd name="T9" fmla="*/ 0 h 348"/>
                <a:gd name="T10" fmla="*/ 0 w 728"/>
                <a:gd name="T11" fmla="*/ 0 h 348"/>
                <a:gd name="T12" fmla="*/ 0 w 728"/>
                <a:gd name="T13" fmla="*/ 0 h 348"/>
                <a:gd name="T14" fmla="*/ 0 60000 65536"/>
                <a:gd name="T15" fmla="*/ 0 60000 65536"/>
                <a:gd name="T16" fmla="*/ 0 60000 65536"/>
                <a:gd name="T17" fmla="*/ 0 60000 65536"/>
                <a:gd name="T18" fmla="*/ 0 60000 65536"/>
                <a:gd name="T19" fmla="*/ 0 60000 65536"/>
                <a:gd name="T20" fmla="*/ 0 60000 65536"/>
                <a:gd name="T21" fmla="*/ 0 w 728"/>
                <a:gd name="T22" fmla="*/ 0 h 348"/>
                <a:gd name="T23" fmla="*/ 728 w 728"/>
                <a:gd name="T24" fmla="*/ 348 h 3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8" h="348">
                  <a:moveTo>
                    <a:pt x="692" y="0"/>
                  </a:moveTo>
                  <a:lnTo>
                    <a:pt x="0" y="106"/>
                  </a:lnTo>
                  <a:lnTo>
                    <a:pt x="28" y="348"/>
                  </a:lnTo>
                  <a:lnTo>
                    <a:pt x="715" y="237"/>
                  </a:lnTo>
                  <a:lnTo>
                    <a:pt x="728" y="43"/>
                  </a:lnTo>
                  <a:lnTo>
                    <a:pt x="692" y="0"/>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1" name="Freeform 18"/>
            <p:cNvSpPr>
              <a:spLocks noChangeArrowheads="1"/>
            </p:cNvSpPr>
            <p:nvPr/>
          </p:nvSpPr>
          <p:spPr bwMode="auto">
            <a:xfrm>
              <a:off x="197" y="3944"/>
              <a:ext cx="64" cy="25"/>
            </a:xfrm>
            <a:custGeom>
              <a:avLst/>
              <a:gdLst>
                <a:gd name="T0" fmla="*/ 0 w 312"/>
                <a:gd name="T1" fmla="*/ 0 h 135"/>
                <a:gd name="T2" fmla="*/ 0 w 312"/>
                <a:gd name="T3" fmla="*/ 0 h 135"/>
                <a:gd name="T4" fmla="*/ 0 w 312"/>
                <a:gd name="T5" fmla="*/ 0 h 135"/>
                <a:gd name="T6" fmla="*/ 0 w 312"/>
                <a:gd name="T7" fmla="*/ 0 h 135"/>
                <a:gd name="T8" fmla="*/ 0 w 312"/>
                <a:gd name="T9" fmla="*/ 0 h 135"/>
                <a:gd name="T10" fmla="*/ 0 60000 65536"/>
                <a:gd name="T11" fmla="*/ 0 60000 65536"/>
                <a:gd name="T12" fmla="*/ 0 60000 65536"/>
                <a:gd name="T13" fmla="*/ 0 60000 65536"/>
                <a:gd name="T14" fmla="*/ 0 60000 65536"/>
                <a:gd name="T15" fmla="*/ 0 w 312"/>
                <a:gd name="T16" fmla="*/ 0 h 135"/>
                <a:gd name="T17" fmla="*/ 312 w 312"/>
                <a:gd name="T18" fmla="*/ 135 h 135"/>
              </a:gdLst>
              <a:ahLst/>
              <a:cxnLst>
                <a:cxn ang="T10">
                  <a:pos x="T0" y="T1"/>
                </a:cxn>
                <a:cxn ang="T11">
                  <a:pos x="T2" y="T3"/>
                </a:cxn>
                <a:cxn ang="T12">
                  <a:pos x="T4" y="T5"/>
                </a:cxn>
                <a:cxn ang="T13">
                  <a:pos x="T6" y="T7"/>
                </a:cxn>
                <a:cxn ang="T14">
                  <a:pos x="T8" y="T9"/>
                </a:cxn>
              </a:cxnLst>
              <a:rect l="T15" t="T16" r="T17" b="T18"/>
              <a:pathLst>
                <a:path w="312" h="135">
                  <a:moveTo>
                    <a:pt x="272" y="0"/>
                  </a:moveTo>
                  <a:lnTo>
                    <a:pt x="0" y="78"/>
                  </a:lnTo>
                  <a:lnTo>
                    <a:pt x="312" y="135"/>
                  </a:lnTo>
                  <a:lnTo>
                    <a:pt x="272" y="0"/>
                  </a:lnTo>
                  <a:close/>
                </a:path>
              </a:pathLst>
            </a:custGeom>
            <a:solidFill>
              <a:srgbClr val="FFEF66"/>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62" name="Group 19"/>
            <p:cNvGrpSpPr>
              <a:grpSpLocks/>
            </p:cNvGrpSpPr>
            <p:nvPr/>
          </p:nvGrpSpPr>
          <p:grpSpPr bwMode="auto">
            <a:xfrm>
              <a:off x="55" y="3865"/>
              <a:ext cx="467" cy="303"/>
              <a:chOff x="55" y="3865"/>
              <a:chExt cx="467" cy="303"/>
            </a:xfrm>
          </p:grpSpPr>
          <p:grpSp>
            <p:nvGrpSpPr>
              <p:cNvPr id="1063" name="Group 20"/>
              <p:cNvGrpSpPr>
                <a:grpSpLocks/>
              </p:cNvGrpSpPr>
              <p:nvPr/>
            </p:nvGrpSpPr>
            <p:grpSpPr bwMode="auto">
              <a:xfrm>
                <a:off x="261" y="3893"/>
                <a:ext cx="227" cy="275"/>
                <a:chOff x="261" y="3893"/>
                <a:chExt cx="227" cy="275"/>
              </a:xfrm>
            </p:grpSpPr>
            <p:sp>
              <p:nvSpPr>
                <p:cNvPr id="1076" name="Freeform 21"/>
                <p:cNvSpPr>
                  <a:spLocks noChangeArrowheads="1"/>
                </p:cNvSpPr>
                <p:nvPr/>
              </p:nvSpPr>
              <p:spPr bwMode="auto">
                <a:xfrm>
                  <a:off x="261" y="3903"/>
                  <a:ext cx="64" cy="33"/>
                </a:xfrm>
                <a:custGeom>
                  <a:avLst/>
                  <a:gdLst>
                    <a:gd name="T0" fmla="*/ 0 w 313"/>
                    <a:gd name="T1" fmla="*/ 0 h 175"/>
                    <a:gd name="T2" fmla="*/ 0 w 313"/>
                    <a:gd name="T3" fmla="*/ 0 h 175"/>
                    <a:gd name="T4" fmla="*/ 0 w 313"/>
                    <a:gd name="T5" fmla="*/ 0 h 175"/>
                    <a:gd name="T6" fmla="*/ 0 w 313"/>
                    <a:gd name="T7" fmla="*/ 0 h 175"/>
                    <a:gd name="T8" fmla="*/ 0 w 313"/>
                    <a:gd name="T9" fmla="*/ 0 h 175"/>
                    <a:gd name="T10" fmla="*/ 0 w 313"/>
                    <a:gd name="T11" fmla="*/ 0 h 175"/>
                    <a:gd name="T12" fmla="*/ 0 w 313"/>
                    <a:gd name="T13" fmla="*/ 0 h 175"/>
                    <a:gd name="T14" fmla="*/ 0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3"/>
                    <a:gd name="T31" fmla="*/ 0 h 175"/>
                    <a:gd name="T32" fmla="*/ 313 w 313"/>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7" name="Freeform 22"/>
                <p:cNvSpPr>
                  <a:spLocks noChangeArrowheads="1"/>
                </p:cNvSpPr>
                <p:nvPr/>
              </p:nvSpPr>
              <p:spPr bwMode="auto">
                <a:xfrm>
                  <a:off x="318" y="4117"/>
                  <a:ext cx="47" cy="51"/>
                </a:xfrm>
                <a:custGeom>
                  <a:avLst/>
                  <a:gdLst>
                    <a:gd name="T0" fmla="*/ 0 w 230"/>
                    <a:gd name="T1" fmla="*/ 0 h 266"/>
                    <a:gd name="T2" fmla="*/ 0 w 230"/>
                    <a:gd name="T3" fmla="*/ 0 h 266"/>
                    <a:gd name="T4" fmla="*/ 0 w 230"/>
                    <a:gd name="T5" fmla="*/ 0 h 266"/>
                    <a:gd name="T6" fmla="*/ 0 w 230"/>
                    <a:gd name="T7" fmla="*/ 0 h 266"/>
                    <a:gd name="T8" fmla="*/ 0 w 230"/>
                    <a:gd name="T9" fmla="*/ 0 h 266"/>
                    <a:gd name="T10" fmla="*/ 0 w 230"/>
                    <a:gd name="T11" fmla="*/ 0 h 266"/>
                    <a:gd name="T12" fmla="*/ 0 w 230"/>
                    <a:gd name="T13" fmla="*/ 0 h 266"/>
                    <a:gd name="T14" fmla="*/ 0 w 230"/>
                    <a:gd name="T15" fmla="*/ 0 h 266"/>
                    <a:gd name="T16" fmla="*/ 0 w 230"/>
                    <a:gd name="T17" fmla="*/ 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0"/>
                    <a:gd name="T28" fmla="*/ 0 h 266"/>
                    <a:gd name="T29" fmla="*/ 230 w 230"/>
                    <a:gd name="T30" fmla="*/ 266 h 2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0" h="266">
                      <a:moveTo>
                        <a:pt x="0" y="40"/>
                      </a:moveTo>
                      <a:lnTo>
                        <a:pt x="160" y="266"/>
                      </a:lnTo>
                      <a:lnTo>
                        <a:pt x="230" y="251"/>
                      </a:lnTo>
                      <a:lnTo>
                        <a:pt x="223" y="17"/>
                      </a:lnTo>
                      <a:lnTo>
                        <a:pt x="166" y="0"/>
                      </a:lnTo>
                      <a:lnTo>
                        <a:pt x="179" y="197"/>
                      </a:lnTo>
                      <a:lnTo>
                        <a:pt x="71" y="4"/>
                      </a:lnTo>
                      <a:lnTo>
                        <a:pt x="0" y="4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8" name="Freeform 23"/>
                <p:cNvSpPr>
                  <a:spLocks noChangeArrowheads="1"/>
                </p:cNvSpPr>
                <p:nvPr/>
              </p:nvSpPr>
              <p:spPr bwMode="auto">
                <a:xfrm>
                  <a:off x="471" y="3893"/>
                  <a:ext cx="17" cy="45"/>
                </a:xfrm>
                <a:custGeom>
                  <a:avLst/>
                  <a:gdLst>
                    <a:gd name="T0" fmla="*/ 0 w 87"/>
                    <a:gd name="T1" fmla="*/ 0 h 234"/>
                    <a:gd name="T2" fmla="*/ 0 w 87"/>
                    <a:gd name="T3" fmla="*/ 0 h 234"/>
                    <a:gd name="T4" fmla="*/ 0 w 87"/>
                    <a:gd name="T5" fmla="*/ 0 h 234"/>
                    <a:gd name="T6" fmla="*/ 0 w 87"/>
                    <a:gd name="T7" fmla="*/ 0 h 234"/>
                    <a:gd name="T8" fmla="*/ 0 w 87"/>
                    <a:gd name="T9" fmla="*/ 0 h 234"/>
                    <a:gd name="T10" fmla="*/ 0 w 87"/>
                    <a:gd name="T11" fmla="*/ 0 h 234"/>
                    <a:gd name="T12" fmla="*/ 0 w 87"/>
                    <a:gd name="T13" fmla="*/ 0 h 234"/>
                    <a:gd name="T14" fmla="*/ 0 w 87"/>
                    <a:gd name="T15" fmla="*/ 0 h 234"/>
                    <a:gd name="T16" fmla="*/ 0 w 87"/>
                    <a:gd name="T17" fmla="*/ 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7"/>
                    <a:gd name="T28" fmla="*/ 0 h 234"/>
                    <a:gd name="T29" fmla="*/ 87 w 87"/>
                    <a:gd name="T30" fmla="*/ 234 h 2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7" h="234">
                      <a:moveTo>
                        <a:pt x="0" y="19"/>
                      </a:moveTo>
                      <a:lnTo>
                        <a:pt x="36" y="93"/>
                      </a:lnTo>
                      <a:lnTo>
                        <a:pt x="44" y="154"/>
                      </a:lnTo>
                      <a:lnTo>
                        <a:pt x="27" y="234"/>
                      </a:lnTo>
                      <a:lnTo>
                        <a:pt x="80" y="220"/>
                      </a:lnTo>
                      <a:lnTo>
                        <a:pt x="87" y="116"/>
                      </a:lnTo>
                      <a:lnTo>
                        <a:pt x="46" y="0"/>
                      </a:lnTo>
                      <a:lnTo>
                        <a:pt x="0" y="1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sp>
            <p:nvSpPr>
              <p:cNvPr id="1064" name="Freeform 24"/>
              <p:cNvSpPr>
                <a:spLocks noChangeArrowheads="1"/>
              </p:cNvSpPr>
              <p:nvPr/>
            </p:nvSpPr>
            <p:spPr bwMode="auto">
              <a:xfrm>
                <a:off x="85" y="3959"/>
                <a:ext cx="246" cy="97"/>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5" name="Freeform 25"/>
              <p:cNvSpPr>
                <a:spLocks noChangeArrowheads="1"/>
              </p:cNvSpPr>
              <p:nvPr/>
            </p:nvSpPr>
            <p:spPr bwMode="auto">
              <a:xfrm>
                <a:off x="161" y="4019"/>
                <a:ext cx="101" cy="57"/>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6" name="Freeform 26"/>
              <p:cNvSpPr>
                <a:spLocks noChangeArrowheads="1"/>
              </p:cNvSpPr>
              <p:nvPr/>
            </p:nvSpPr>
            <p:spPr bwMode="auto">
              <a:xfrm>
                <a:off x="288" y="3939"/>
                <a:ext cx="44" cy="92"/>
              </a:xfrm>
              <a:custGeom>
                <a:avLst/>
                <a:gdLst>
                  <a:gd name="T0" fmla="*/ 0 w 213"/>
                  <a:gd name="T1" fmla="*/ 0 h 478"/>
                  <a:gd name="T2" fmla="*/ 0 w 213"/>
                  <a:gd name="T3" fmla="*/ 0 h 478"/>
                  <a:gd name="T4" fmla="*/ 0 w 213"/>
                  <a:gd name="T5" fmla="*/ 0 h 478"/>
                  <a:gd name="T6" fmla="*/ 0 w 213"/>
                  <a:gd name="T7" fmla="*/ 0 h 478"/>
                  <a:gd name="T8" fmla="*/ 0 w 213"/>
                  <a:gd name="T9" fmla="*/ 0 h 478"/>
                  <a:gd name="T10" fmla="*/ 0 w 213"/>
                  <a:gd name="T11" fmla="*/ 0 h 478"/>
                  <a:gd name="T12" fmla="*/ 0 w 213"/>
                  <a:gd name="T13" fmla="*/ 0 h 478"/>
                  <a:gd name="T14" fmla="*/ 0 w 213"/>
                  <a:gd name="T15" fmla="*/ 0 h 478"/>
                  <a:gd name="T16" fmla="*/ 0 w 213"/>
                  <a:gd name="T17" fmla="*/ 0 h 478"/>
                  <a:gd name="T18" fmla="*/ 0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478"/>
                  <a:gd name="T32" fmla="*/ 213 w 213"/>
                  <a:gd name="T33" fmla="*/ 478 h 4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67" name="Group 27"/>
              <p:cNvGrpSpPr>
                <a:grpSpLocks/>
              </p:cNvGrpSpPr>
              <p:nvPr/>
            </p:nvGrpSpPr>
            <p:grpSpPr bwMode="auto">
              <a:xfrm>
                <a:off x="55" y="3865"/>
                <a:ext cx="467" cy="263"/>
                <a:chOff x="55" y="3865"/>
                <a:chExt cx="467" cy="263"/>
              </a:xfrm>
            </p:grpSpPr>
            <p:sp>
              <p:nvSpPr>
                <p:cNvPr id="1068" name="Freeform 28"/>
                <p:cNvSpPr>
                  <a:spLocks noChangeArrowheads="1"/>
                </p:cNvSpPr>
                <p:nvPr/>
              </p:nvSpPr>
              <p:spPr bwMode="auto">
                <a:xfrm>
                  <a:off x="331" y="4082"/>
                  <a:ext cx="31" cy="33"/>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9" name="Freeform 29"/>
                <p:cNvSpPr>
                  <a:spLocks noChangeArrowheads="1"/>
                </p:cNvSpPr>
                <p:nvPr/>
              </p:nvSpPr>
              <p:spPr bwMode="auto">
                <a:xfrm>
                  <a:off x="55" y="3958"/>
                  <a:ext cx="350" cy="170"/>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0" name="Freeform 30"/>
                <p:cNvSpPr>
                  <a:spLocks noChangeArrowheads="1"/>
                </p:cNvSpPr>
                <p:nvPr/>
              </p:nvSpPr>
              <p:spPr bwMode="auto">
                <a:xfrm>
                  <a:off x="97" y="3974"/>
                  <a:ext cx="32" cy="64"/>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1" name="Freeform 31"/>
                <p:cNvSpPr>
                  <a:spLocks noChangeArrowheads="1"/>
                </p:cNvSpPr>
                <p:nvPr/>
              </p:nvSpPr>
              <p:spPr bwMode="auto">
                <a:xfrm>
                  <a:off x="240" y="3865"/>
                  <a:ext cx="133" cy="230"/>
                </a:xfrm>
                <a:custGeom>
                  <a:avLst/>
                  <a:gdLst>
                    <a:gd name="T0" fmla="*/ 0 w 642"/>
                    <a:gd name="T1" fmla="*/ 0 h 1188"/>
                    <a:gd name="T2" fmla="*/ 0 w 642"/>
                    <a:gd name="T3" fmla="*/ 0 h 1188"/>
                    <a:gd name="T4" fmla="*/ 0 w 642"/>
                    <a:gd name="T5" fmla="*/ 0 h 1188"/>
                    <a:gd name="T6" fmla="*/ 0 w 642"/>
                    <a:gd name="T7" fmla="*/ 0 h 1188"/>
                    <a:gd name="T8" fmla="*/ 0 w 642"/>
                    <a:gd name="T9" fmla="*/ 0 h 1188"/>
                    <a:gd name="T10" fmla="*/ 0 w 642"/>
                    <a:gd name="T11" fmla="*/ 0 h 1188"/>
                    <a:gd name="T12" fmla="*/ 0 w 642"/>
                    <a:gd name="T13" fmla="*/ 0 h 1188"/>
                    <a:gd name="T14" fmla="*/ 0 w 642"/>
                    <a:gd name="T15" fmla="*/ 0 h 1188"/>
                    <a:gd name="T16" fmla="*/ 0 w 642"/>
                    <a:gd name="T17" fmla="*/ 0 h 1188"/>
                    <a:gd name="T18" fmla="*/ 0 w 642"/>
                    <a:gd name="T19" fmla="*/ 0 h 1188"/>
                    <a:gd name="T20" fmla="*/ 0 w 642"/>
                    <a:gd name="T21" fmla="*/ 0 h 1188"/>
                    <a:gd name="T22" fmla="*/ 0 w 642"/>
                    <a:gd name="T23" fmla="*/ 0 h 1188"/>
                    <a:gd name="T24" fmla="*/ 0 w 642"/>
                    <a:gd name="T25" fmla="*/ 0 h 1188"/>
                    <a:gd name="T26" fmla="*/ 0 w 642"/>
                    <a:gd name="T27" fmla="*/ 0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2"/>
                    <a:gd name="T43" fmla="*/ 0 h 1188"/>
                    <a:gd name="T44" fmla="*/ 642 w 642"/>
                    <a:gd name="T45" fmla="*/ 1188 h 11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2" name="Freeform 32"/>
                <p:cNvSpPr>
                  <a:spLocks noChangeArrowheads="1"/>
                </p:cNvSpPr>
                <p:nvPr/>
              </p:nvSpPr>
              <p:spPr bwMode="auto">
                <a:xfrm>
                  <a:off x="294" y="3927"/>
                  <a:ext cx="39" cy="97"/>
                </a:xfrm>
                <a:custGeom>
                  <a:avLst/>
                  <a:gdLst>
                    <a:gd name="T0" fmla="*/ 0 w 192"/>
                    <a:gd name="T1" fmla="*/ 0 h 504"/>
                    <a:gd name="T2" fmla="*/ 0 w 192"/>
                    <a:gd name="T3" fmla="*/ 0 h 504"/>
                    <a:gd name="T4" fmla="*/ 0 w 192"/>
                    <a:gd name="T5" fmla="*/ 0 h 504"/>
                    <a:gd name="T6" fmla="*/ 0 w 192"/>
                    <a:gd name="T7" fmla="*/ 0 h 504"/>
                    <a:gd name="T8" fmla="*/ 0 w 192"/>
                    <a:gd name="T9" fmla="*/ 0 h 504"/>
                    <a:gd name="T10" fmla="*/ 0 w 192"/>
                    <a:gd name="T11" fmla="*/ 0 h 504"/>
                    <a:gd name="T12" fmla="*/ 0 w 192"/>
                    <a:gd name="T13" fmla="*/ 0 h 504"/>
                    <a:gd name="T14" fmla="*/ 0 w 192"/>
                    <a:gd name="T15" fmla="*/ 0 h 504"/>
                    <a:gd name="T16" fmla="*/ 0 w 192"/>
                    <a:gd name="T17" fmla="*/ 0 h 504"/>
                    <a:gd name="T18" fmla="*/ 0 w 192"/>
                    <a:gd name="T19" fmla="*/ 0 h 504"/>
                    <a:gd name="T20" fmla="*/ 0 w 192"/>
                    <a:gd name="T21" fmla="*/ 0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504"/>
                    <a:gd name="T35" fmla="*/ 192 w 192"/>
                    <a:gd name="T36" fmla="*/ 504 h 50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3" name="Freeform 33"/>
                <p:cNvSpPr>
                  <a:spLocks noChangeArrowheads="1"/>
                </p:cNvSpPr>
                <p:nvPr/>
              </p:nvSpPr>
              <p:spPr bwMode="auto">
                <a:xfrm>
                  <a:off x="189" y="3920"/>
                  <a:ext cx="81" cy="51"/>
                </a:xfrm>
                <a:custGeom>
                  <a:avLst/>
                  <a:gdLst>
                    <a:gd name="T0" fmla="*/ 0 w 390"/>
                    <a:gd name="T1" fmla="*/ 0 h 269"/>
                    <a:gd name="T2" fmla="*/ 0 w 390"/>
                    <a:gd name="T3" fmla="*/ 0 h 269"/>
                    <a:gd name="T4" fmla="*/ 0 w 390"/>
                    <a:gd name="T5" fmla="*/ 0 h 269"/>
                    <a:gd name="T6" fmla="*/ 0 w 390"/>
                    <a:gd name="T7" fmla="*/ 0 h 269"/>
                    <a:gd name="T8" fmla="*/ 0 w 390"/>
                    <a:gd name="T9" fmla="*/ 0 h 269"/>
                    <a:gd name="T10" fmla="*/ 0 w 390"/>
                    <a:gd name="T11" fmla="*/ 0 h 269"/>
                    <a:gd name="T12" fmla="*/ 0 w 390"/>
                    <a:gd name="T13" fmla="*/ 0 h 269"/>
                    <a:gd name="T14" fmla="*/ 0 w 390"/>
                    <a:gd name="T15" fmla="*/ 0 h 269"/>
                    <a:gd name="T16" fmla="*/ 0 w 390"/>
                    <a:gd name="T17" fmla="*/ 0 h 269"/>
                    <a:gd name="T18" fmla="*/ 0 w 390"/>
                    <a:gd name="T19" fmla="*/ 0 h 269"/>
                    <a:gd name="T20" fmla="*/ 0 w 390"/>
                    <a:gd name="T21" fmla="*/ 0 h 269"/>
                    <a:gd name="T22" fmla="*/ 0 w 390"/>
                    <a:gd name="T23" fmla="*/ 0 h 269"/>
                    <a:gd name="T24" fmla="*/ 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0"/>
                    <a:gd name="T40" fmla="*/ 0 h 269"/>
                    <a:gd name="T41" fmla="*/ 390 w 390"/>
                    <a:gd name="T42" fmla="*/ 269 h 2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4" name="Freeform 34"/>
                <p:cNvSpPr>
                  <a:spLocks noChangeArrowheads="1"/>
                </p:cNvSpPr>
                <p:nvPr/>
              </p:nvSpPr>
              <p:spPr bwMode="auto">
                <a:xfrm>
                  <a:off x="327" y="3884"/>
                  <a:ext cx="195" cy="81"/>
                </a:xfrm>
                <a:custGeom>
                  <a:avLst/>
                  <a:gdLst>
                    <a:gd name="T0" fmla="*/ 0 w 941"/>
                    <a:gd name="T1" fmla="*/ 0 h 424"/>
                    <a:gd name="T2" fmla="*/ 0 w 941"/>
                    <a:gd name="T3" fmla="*/ 0 h 424"/>
                    <a:gd name="T4" fmla="*/ 0 w 941"/>
                    <a:gd name="T5" fmla="*/ 0 h 424"/>
                    <a:gd name="T6" fmla="*/ 0 w 941"/>
                    <a:gd name="T7" fmla="*/ 0 h 424"/>
                    <a:gd name="T8" fmla="*/ 0 w 941"/>
                    <a:gd name="T9" fmla="*/ 0 h 424"/>
                    <a:gd name="T10" fmla="*/ 0 w 941"/>
                    <a:gd name="T11" fmla="*/ 0 h 424"/>
                    <a:gd name="T12" fmla="*/ 0 w 941"/>
                    <a:gd name="T13" fmla="*/ 0 h 424"/>
                    <a:gd name="T14" fmla="*/ 0 w 941"/>
                    <a:gd name="T15" fmla="*/ 0 h 424"/>
                    <a:gd name="T16" fmla="*/ 0 w 941"/>
                    <a:gd name="T17" fmla="*/ 0 h 424"/>
                    <a:gd name="T18" fmla="*/ 0 w 941"/>
                    <a:gd name="T19" fmla="*/ 0 h 424"/>
                    <a:gd name="T20" fmla="*/ 0 w 941"/>
                    <a:gd name="T21" fmla="*/ 0 h 424"/>
                    <a:gd name="T22" fmla="*/ 0 w 941"/>
                    <a:gd name="T23" fmla="*/ 0 h 424"/>
                    <a:gd name="T24" fmla="*/ 0 w 941"/>
                    <a:gd name="T25" fmla="*/ 0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1"/>
                    <a:gd name="T40" fmla="*/ 0 h 424"/>
                    <a:gd name="T41" fmla="*/ 941 w 941"/>
                    <a:gd name="T42" fmla="*/ 424 h 4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5" name="Freeform 35"/>
                <p:cNvSpPr>
                  <a:spLocks noChangeArrowheads="1"/>
                </p:cNvSpPr>
                <p:nvPr/>
              </p:nvSpPr>
              <p:spPr bwMode="auto">
                <a:xfrm>
                  <a:off x="351" y="3910"/>
                  <a:ext cx="101" cy="33"/>
                </a:xfrm>
                <a:custGeom>
                  <a:avLst/>
                  <a:gdLst>
                    <a:gd name="T0" fmla="*/ 0 w 488"/>
                    <a:gd name="T1" fmla="*/ 0 h 173"/>
                    <a:gd name="T2" fmla="*/ 0 w 488"/>
                    <a:gd name="T3" fmla="*/ 0 h 173"/>
                    <a:gd name="T4" fmla="*/ 0 w 488"/>
                    <a:gd name="T5" fmla="*/ 0 h 173"/>
                    <a:gd name="T6" fmla="*/ 0 w 488"/>
                    <a:gd name="T7" fmla="*/ 0 h 173"/>
                    <a:gd name="T8" fmla="*/ 0 w 488"/>
                    <a:gd name="T9" fmla="*/ 0 h 173"/>
                    <a:gd name="T10" fmla="*/ 0 w 488"/>
                    <a:gd name="T11" fmla="*/ 0 h 173"/>
                    <a:gd name="T12" fmla="*/ 0 w 488"/>
                    <a:gd name="T13" fmla="*/ 0 h 173"/>
                    <a:gd name="T14" fmla="*/ 0 w 488"/>
                    <a:gd name="T15" fmla="*/ 0 h 173"/>
                    <a:gd name="T16" fmla="*/ 0 w 488"/>
                    <a:gd name="T17" fmla="*/ 0 h 173"/>
                    <a:gd name="T18" fmla="*/ 0 w 488"/>
                    <a:gd name="T19" fmla="*/ 0 h 173"/>
                    <a:gd name="T20" fmla="*/ 0 w 488"/>
                    <a:gd name="T21" fmla="*/ 0 h 173"/>
                    <a:gd name="T22" fmla="*/ 0 w 488"/>
                    <a:gd name="T23" fmla="*/ 0 h 173"/>
                    <a:gd name="T24" fmla="*/ 0 w 488"/>
                    <a:gd name="T25" fmla="*/ 0 h 173"/>
                    <a:gd name="T26" fmla="*/ 0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8"/>
                    <a:gd name="T49" fmla="*/ 0 h 173"/>
                    <a:gd name="T50" fmla="*/ 488 w 488"/>
                    <a:gd name="T51" fmla="*/ 173 h 17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grpSp>
      <p:grpSp>
        <p:nvGrpSpPr>
          <p:cNvPr id="1033" name="Group 36"/>
          <p:cNvGrpSpPr>
            <a:grpSpLocks/>
          </p:cNvGrpSpPr>
          <p:nvPr/>
        </p:nvGrpSpPr>
        <p:grpSpPr bwMode="auto">
          <a:xfrm>
            <a:off x="9490075" y="1431925"/>
            <a:ext cx="250825" cy="4989513"/>
            <a:chOff x="5978" y="902"/>
            <a:chExt cx="158" cy="3143"/>
          </a:xfrm>
        </p:grpSpPr>
        <p:sp>
          <p:nvSpPr>
            <p:cNvPr id="1051" name="Freeform 37"/>
            <p:cNvSpPr>
              <a:spLocks noChangeArrowheads="1"/>
            </p:cNvSpPr>
            <p:nvPr/>
          </p:nvSpPr>
          <p:spPr bwMode="auto">
            <a:xfrm flipH="1">
              <a:off x="5977" y="2393"/>
              <a:ext cx="133" cy="1652"/>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2" name="Freeform 38"/>
            <p:cNvSpPr>
              <a:spLocks noChangeArrowheads="1"/>
            </p:cNvSpPr>
            <p:nvPr/>
          </p:nvSpPr>
          <p:spPr bwMode="auto">
            <a:xfrm flipH="1">
              <a:off x="6002" y="902"/>
              <a:ext cx="133" cy="1891"/>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nvGrpSpPr>
          <p:cNvPr id="1034" name="Group 39"/>
          <p:cNvGrpSpPr>
            <a:grpSpLocks/>
          </p:cNvGrpSpPr>
          <p:nvPr/>
        </p:nvGrpSpPr>
        <p:grpSpPr bwMode="auto">
          <a:xfrm>
            <a:off x="9043988" y="588600"/>
            <a:ext cx="1047750" cy="865549"/>
            <a:chOff x="5697" y="321"/>
            <a:chExt cx="660" cy="595"/>
          </a:xfrm>
        </p:grpSpPr>
        <p:sp>
          <p:nvSpPr>
            <p:cNvPr id="1035" name="Freeform 40"/>
            <p:cNvSpPr>
              <a:spLocks noChangeArrowheads="1"/>
            </p:cNvSpPr>
            <p:nvPr/>
          </p:nvSpPr>
          <p:spPr bwMode="auto">
            <a:xfrm rot="-3180000">
              <a:off x="5873" y="325"/>
              <a:ext cx="282" cy="580"/>
            </a:xfrm>
            <a:custGeom>
              <a:avLst/>
              <a:gdLst>
                <a:gd name="T0" fmla="*/ 0 w 2903"/>
                <a:gd name="T1" fmla="*/ 0 h 3686"/>
                <a:gd name="T2" fmla="*/ 0 w 2903"/>
                <a:gd name="T3" fmla="*/ 0 h 3686"/>
                <a:gd name="T4" fmla="*/ 0 w 2903"/>
                <a:gd name="T5" fmla="*/ 0 h 3686"/>
                <a:gd name="T6" fmla="*/ 0 w 2903"/>
                <a:gd name="T7" fmla="*/ 0 h 3686"/>
                <a:gd name="T8" fmla="*/ 0 w 2903"/>
                <a:gd name="T9" fmla="*/ 0 h 3686"/>
                <a:gd name="T10" fmla="*/ 0 w 2903"/>
                <a:gd name="T11" fmla="*/ 0 h 3686"/>
                <a:gd name="T12" fmla="*/ 0 w 2903"/>
                <a:gd name="T13" fmla="*/ 0 h 3686"/>
                <a:gd name="T14" fmla="*/ 0 w 2903"/>
                <a:gd name="T15" fmla="*/ 0 h 3686"/>
                <a:gd name="T16" fmla="*/ 0 w 2903"/>
                <a:gd name="T17" fmla="*/ 0 h 3686"/>
                <a:gd name="T18" fmla="*/ 0 w 2903"/>
                <a:gd name="T19" fmla="*/ 0 h 3686"/>
                <a:gd name="T20" fmla="*/ 0 w 2903"/>
                <a:gd name="T21" fmla="*/ 0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3"/>
                <a:gd name="T34" fmla="*/ 0 h 3686"/>
                <a:gd name="T35" fmla="*/ 2903 w 2903"/>
                <a:gd name="T36" fmla="*/ 3686 h 36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36" name="Freeform 41"/>
            <p:cNvSpPr>
              <a:spLocks noChangeArrowheads="1"/>
            </p:cNvSpPr>
            <p:nvPr/>
          </p:nvSpPr>
          <p:spPr bwMode="auto">
            <a:xfrm rot="-3180000">
              <a:off x="5896" y="335"/>
              <a:ext cx="283" cy="584"/>
            </a:xfrm>
            <a:custGeom>
              <a:avLst/>
              <a:gdLst>
                <a:gd name="T0" fmla="*/ 0 w 2911"/>
                <a:gd name="T1" fmla="*/ 0 h 3703"/>
                <a:gd name="T2" fmla="*/ 0 w 2911"/>
                <a:gd name="T3" fmla="*/ 0 h 3703"/>
                <a:gd name="T4" fmla="*/ 0 w 2911"/>
                <a:gd name="T5" fmla="*/ 0 h 3703"/>
                <a:gd name="T6" fmla="*/ 0 w 2911"/>
                <a:gd name="T7" fmla="*/ 0 h 3703"/>
                <a:gd name="T8" fmla="*/ 0 w 2911"/>
                <a:gd name="T9" fmla="*/ 0 h 3703"/>
                <a:gd name="T10" fmla="*/ 0 w 2911"/>
                <a:gd name="T11" fmla="*/ 0 h 3703"/>
                <a:gd name="T12" fmla="*/ 0 w 2911"/>
                <a:gd name="T13" fmla="*/ 0 h 3703"/>
                <a:gd name="T14" fmla="*/ 0 w 2911"/>
                <a:gd name="T15" fmla="*/ 0 h 3703"/>
                <a:gd name="T16" fmla="*/ 0 w 2911"/>
                <a:gd name="T17" fmla="*/ 0 h 3703"/>
                <a:gd name="T18" fmla="*/ 0 w 2911"/>
                <a:gd name="T19" fmla="*/ 0 h 3703"/>
                <a:gd name="T20" fmla="*/ 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11"/>
                <a:gd name="T34" fmla="*/ 0 h 3703"/>
                <a:gd name="T35" fmla="*/ 2911 w 2911"/>
                <a:gd name="T36" fmla="*/ 3703 h 37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37" name="Freeform 42"/>
            <p:cNvSpPr>
              <a:spLocks noChangeArrowheads="1"/>
            </p:cNvSpPr>
            <p:nvPr/>
          </p:nvSpPr>
          <p:spPr bwMode="auto">
            <a:xfrm rot="-3180000">
              <a:off x="5886" y="383"/>
              <a:ext cx="249" cy="438"/>
            </a:xfrm>
            <a:custGeom>
              <a:avLst/>
              <a:gdLst>
                <a:gd name="T0" fmla="*/ 0 w 2561"/>
                <a:gd name="T1" fmla="*/ 0 h 2777"/>
                <a:gd name="T2" fmla="*/ 0 w 2561"/>
                <a:gd name="T3" fmla="*/ 0 h 2777"/>
                <a:gd name="T4" fmla="*/ 0 w 2561"/>
                <a:gd name="T5" fmla="*/ 0 h 2777"/>
                <a:gd name="T6" fmla="*/ 0 w 2561"/>
                <a:gd name="T7" fmla="*/ 0 h 2777"/>
                <a:gd name="T8" fmla="*/ 0 w 2561"/>
                <a:gd name="T9" fmla="*/ 0 h 2777"/>
                <a:gd name="T10" fmla="*/ 0 w 2561"/>
                <a:gd name="T11" fmla="*/ 0 h 2777"/>
                <a:gd name="T12" fmla="*/ 0 w 2561"/>
                <a:gd name="T13" fmla="*/ 0 h 2777"/>
                <a:gd name="T14" fmla="*/ 0 w 2561"/>
                <a:gd name="T15" fmla="*/ 0 h 2777"/>
                <a:gd name="T16" fmla="*/ 0 60000 65536"/>
                <a:gd name="T17" fmla="*/ 0 60000 65536"/>
                <a:gd name="T18" fmla="*/ 0 60000 65536"/>
                <a:gd name="T19" fmla="*/ 0 60000 65536"/>
                <a:gd name="T20" fmla="*/ 0 60000 65536"/>
                <a:gd name="T21" fmla="*/ 0 60000 65536"/>
                <a:gd name="T22" fmla="*/ 0 60000 65536"/>
                <a:gd name="T23" fmla="*/ 0 60000 65536"/>
                <a:gd name="T24" fmla="*/ 0 w 2561"/>
                <a:gd name="T25" fmla="*/ 0 h 2777"/>
                <a:gd name="T26" fmla="*/ 2561 w 2561"/>
                <a:gd name="T27" fmla="*/ 2777 h 27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1" h="2777">
                  <a:moveTo>
                    <a:pt x="0" y="2485"/>
                  </a:moveTo>
                  <a:lnTo>
                    <a:pt x="432" y="2553"/>
                  </a:lnTo>
                  <a:lnTo>
                    <a:pt x="736" y="2777"/>
                  </a:lnTo>
                  <a:lnTo>
                    <a:pt x="2561" y="399"/>
                  </a:lnTo>
                  <a:lnTo>
                    <a:pt x="2118" y="82"/>
                  </a:lnTo>
                  <a:lnTo>
                    <a:pt x="1898" y="0"/>
                  </a:lnTo>
                  <a:lnTo>
                    <a:pt x="0" y="248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38" name="Group 43"/>
            <p:cNvGrpSpPr>
              <a:grpSpLocks/>
            </p:cNvGrpSpPr>
            <p:nvPr/>
          </p:nvGrpSpPr>
          <p:grpSpPr bwMode="auto">
            <a:xfrm>
              <a:off x="5697" y="321"/>
              <a:ext cx="650" cy="592"/>
              <a:chOff x="5697" y="321"/>
              <a:chExt cx="650" cy="592"/>
            </a:xfrm>
          </p:grpSpPr>
          <p:grpSp>
            <p:nvGrpSpPr>
              <p:cNvPr id="1039" name="Group 44"/>
              <p:cNvGrpSpPr>
                <a:grpSpLocks/>
              </p:cNvGrpSpPr>
              <p:nvPr/>
            </p:nvGrpSpPr>
            <p:grpSpPr bwMode="auto">
              <a:xfrm>
                <a:off x="5697" y="321"/>
                <a:ext cx="650" cy="592"/>
                <a:chOff x="5697" y="321"/>
                <a:chExt cx="650" cy="592"/>
              </a:xfrm>
            </p:grpSpPr>
            <p:sp>
              <p:nvSpPr>
                <p:cNvPr id="1041" name="Freeform 45"/>
                <p:cNvSpPr>
                  <a:spLocks noChangeArrowheads="1"/>
                </p:cNvSpPr>
                <p:nvPr/>
              </p:nvSpPr>
              <p:spPr bwMode="auto">
                <a:xfrm rot="-3180000">
                  <a:off x="6089" y="777"/>
                  <a:ext cx="23" cy="126"/>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 name="T24" fmla="*/ 0 w 245"/>
                    <a:gd name="T25" fmla="*/ 0 h 806"/>
                    <a:gd name="T26" fmla="*/ 245 w 245"/>
                    <a:gd name="T27" fmla="*/ 806 h 8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5" h="806">
                      <a:moveTo>
                        <a:pt x="123" y="9"/>
                      </a:moveTo>
                      <a:lnTo>
                        <a:pt x="131" y="342"/>
                      </a:lnTo>
                      <a:lnTo>
                        <a:pt x="0" y="806"/>
                      </a:lnTo>
                      <a:lnTo>
                        <a:pt x="79" y="789"/>
                      </a:lnTo>
                      <a:lnTo>
                        <a:pt x="218" y="376"/>
                      </a:lnTo>
                      <a:lnTo>
                        <a:pt x="245" y="0"/>
                      </a:lnTo>
                      <a:lnTo>
                        <a:pt x="123" y="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42" name="Group 46"/>
                <p:cNvGrpSpPr>
                  <a:grpSpLocks/>
                </p:cNvGrpSpPr>
                <p:nvPr/>
              </p:nvGrpSpPr>
              <p:grpSpPr bwMode="auto">
                <a:xfrm>
                  <a:off x="5697" y="321"/>
                  <a:ext cx="650" cy="592"/>
                  <a:chOff x="5697" y="321"/>
                  <a:chExt cx="650" cy="592"/>
                </a:xfrm>
              </p:grpSpPr>
              <p:sp>
                <p:nvSpPr>
                  <p:cNvPr id="1043" name="Freeform 47"/>
                  <p:cNvSpPr>
                    <a:spLocks noChangeArrowheads="1"/>
                  </p:cNvSpPr>
                  <p:nvPr/>
                </p:nvSpPr>
                <p:spPr bwMode="auto">
                  <a:xfrm rot="-3180000">
                    <a:off x="5885" y="390"/>
                    <a:ext cx="58" cy="5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4"/>
                      <a:gd name="T28" fmla="*/ 0 h 349"/>
                      <a:gd name="T29" fmla="*/ 604 w 604"/>
                      <a:gd name="T30" fmla="*/ 349 h 3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4" h="349">
                        <a:moveTo>
                          <a:pt x="0" y="0"/>
                        </a:moveTo>
                        <a:lnTo>
                          <a:pt x="298" y="184"/>
                        </a:lnTo>
                        <a:lnTo>
                          <a:pt x="500" y="349"/>
                        </a:lnTo>
                        <a:lnTo>
                          <a:pt x="604" y="140"/>
                        </a:lnTo>
                        <a:lnTo>
                          <a:pt x="359" y="9"/>
                        </a:lnTo>
                        <a:lnTo>
                          <a:pt x="464" y="184"/>
                        </a:lnTo>
                        <a:lnTo>
                          <a:pt x="131" y="17"/>
                        </a:lnTo>
                        <a:lnTo>
                          <a:pt x="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4" name="Freeform 48"/>
                  <p:cNvSpPr>
                    <a:spLocks noChangeArrowheads="1"/>
                  </p:cNvSpPr>
                  <p:nvPr/>
                </p:nvSpPr>
                <p:spPr bwMode="auto">
                  <a:xfrm rot="-3180000">
                    <a:off x="5924" y="482"/>
                    <a:ext cx="104" cy="192"/>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4"/>
                      <a:gd name="T67" fmla="*/ 0 h 1230"/>
                      <a:gd name="T68" fmla="*/ 1064 w 1064"/>
                      <a:gd name="T69" fmla="*/ 1230 h 12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5" name="Freeform 49"/>
                  <p:cNvSpPr>
                    <a:spLocks noChangeArrowheads="1"/>
                  </p:cNvSpPr>
                  <p:nvPr/>
                </p:nvSpPr>
                <p:spPr bwMode="auto">
                  <a:xfrm rot="-3180000">
                    <a:off x="5847" y="410"/>
                    <a:ext cx="194" cy="397"/>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 name="T18" fmla="*/ 0 w 2002"/>
                      <a:gd name="T19" fmla="*/ 0 h 2521"/>
                      <a:gd name="T20" fmla="*/ 2002 w 2002"/>
                      <a:gd name="T21" fmla="*/ 2521 h 2521"/>
                    </a:gdLst>
                    <a:ahLst/>
                    <a:cxnLst>
                      <a:cxn ang="T12">
                        <a:pos x="T0" y="T1"/>
                      </a:cxn>
                      <a:cxn ang="T13">
                        <a:pos x="T2" y="T3"/>
                      </a:cxn>
                      <a:cxn ang="T14">
                        <a:pos x="T4" y="T5"/>
                      </a:cxn>
                      <a:cxn ang="T15">
                        <a:pos x="T6" y="T7"/>
                      </a:cxn>
                      <a:cxn ang="T16">
                        <a:pos x="T8" y="T9"/>
                      </a:cxn>
                      <a:cxn ang="T17">
                        <a:pos x="T10" y="T11"/>
                      </a:cxn>
                    </a:cxnLst>
                    <a:rect l="T18" t="T19" r="T20" b="T21"/>
                    <a:pathLst>
                      <a:path w="2002" h="2521">
                        <a:moveTo>
                          <a:pt x="1941" y="0"/>
                        </a:moveTo>
                        <a:lnTo>
                          <a:pt x="0" y="2521"/>
                        </a:lnTo>
                        <a:lnTo>
                          <a:pt x="192" y="2450"/>
                        </a:lnTo>
                        <a:lnTo>
                          <a:pt x="2002" y="61"/>
                        </a:lnTo>
                        <a:lnTo>
                          <a:pt x="1941"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6" name="Freeform 50"/>
                  <p:cNvSpPr>
                    <a:spLocks noChangeArrowheads="1"/>
                  </p:cNvSpPr>
                  <p:nvPr/>
                </p:nvSpPr>
                <p:spPr bwMode="auto">
                  <a:xfrm rot="-3180000">
                    <a:off x="5875" y="320"/>
                    <a:ext cx="292" cy="59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07"/>
                      <a:gd name="T82" fmla="*/ 0 h 3771"/>
                      <a:gd name="T83" fmla="*/ 3007 w 3007"/>
                      <a:gd name="T84" fmla="*/ 3771 h 37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7" name="Freeform 51"/>
                  <p:cNvSpPr>
                    <a:spLocks noChangeArrowheads="1"/>
                  </p:cNvSpPr>
                  <p:nvPr/>
                </p:nvSpPr>
                <p:spPr bwMode="auto">
                  <a:xfrm rot="-3180000">
                    <a:off x="6032" y="709"/>
                    <a:ext cx="64" cy="53"/>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 name="T24" fmla="*/ 0 w 673"/>
                      <a:gd name="T25" fmla="*/ 0 h 342"/>
                      <a:gd name="T26" fmla="*/ 673 w 673"/>
                      <a:gd name="T27" fmla="*/ 342 h 3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3" h="342">
                        <a:moveTo>
                          <a:pt x="0" y="80"/>
                        </a:moveTo>
                        <a:lnTo>
                          <a:pt x="255" y="106"/>
                        </a:lnTo>
                        <a:lnTo>
                          <a:pt x="639" y="342"/>
                        </a:lnTo>
                        <a:lnTo>
                          <a:pt x="673" y="289"/>
                        </a:lnTo>
                        <a:lnTo>
                          <a:pt x="447" y="114"/>
                        </a:lnTo>
                        <a:lnTo>
                          <a:pt x="26" y="0"/>
                        </a:lnTo>
                        <a:lnTo>
                          <a:pt x="0" y="8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8" name="Freeform 52"/>
                  <p:cNvSpPr>
                    <a:spLocks noChangeArrowheads="1"/>
                  </p:cNvSpPr>
                  <p:nvPr/>
                </p:nvSpPr>
                <p:spPr bwMode="auto">
                  <a:xfrm rot="-3180000">
                    <a:off x="6014" y="672"/>
                    <a:ext cx="69" cy="62"/>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 name="T24" fmla="*/ 0 w 716"/>
                      <a:gd name="T25" fmla="*/ 0 h 403"/>
                      <a:gd name="T26" fmla="*/ 716 w 716"/>
                      <a:gd name="T27" fmla="*/ 403 h 4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6" h="403">
                        <a:moveTo>
                          <a:pt x="0" y="78"/>
                        </a:moveTo>
                        <a:lnTo>
                          <a:pt x="340" y="148"/>
                        </a:lnTo>
                        <a:lnTo>
                          <a:pt x="638" y="403"/>
                        </a:lnTo>
                        <a:lnTo>
                          <a:pt x="716" y="296"/>
                        </a:lnTo>
                        <a:lnTo>
                          <a:pt x="420" y="114"/>
                        </a:lnTo>
                        <a:lnTo>
                          <a:pt x="70" y="0"/>
                        </a:lnTo>
                        <a:lnTo>
                          <a:pt x="0" y="7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9" name="Freeform 53"/>
                  <p:cNvSpPr>
                    <a:spLocks noChangeArrowheads="1"/>
                  </p:cNvSpPr>
                  <p:nvPr/>
                </p:nvSpPr>
                <p:spPr bwMode="auto">
                  <a:xfrm rot="-3180000">
                    <a:off x="5895" y="442"/>
                    <a:ext cx="69" cy="64"/>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 name="T24" fmla="*/ 0 w 717"/>
                      <a:gd name="T25" fmla="*/ 0 h 411"/>
                      <a:gd name="T26" fmla="*/ 717 w 717"/>
                      <a:gd name="T27" fmla="*/ 411 h 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7" h="411">
                        <a:moveTo>
                          <a:pt x="0" y="78"/>
                        </a:moveTo>
                        <a:lnTo>
                          <a:pt x="316" y="139"/>
                        </a:lnTo>
                        <a:lnTo>
                          <a:pt x="649" y="411"/>
                        </a:lnTo>
                        <a:lnTo>
                          <a:pt x="717" y="314"/>
                        </a:lnTo>
                        <a:lnTo>
                          <a:pt x="394" y="87"/>
                        </a:lnTo>
                        <a:lnTo>
                          <a:pt x="54" y="0"/>
                        </a:lnTo>
                        <a:lnTo>
                          <a:pt x="0" y="7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0" name="Freeform 54"/>
                  <p:cNvSpPr>
                    <a:spLocks noChangeArrowheads="1"/>
                  </p:cNvSpPr>
                  <p:nvPr/>
                </p:nvSpPr>
                <p:spPr bwMode="auto">
                  <a:xfrm rot="-3180000">
                    <a:off x="5879" y="417"/>
                    <a:ext cx="68" cy="60"/>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 name="T24" fmla="*/ 0 w 709"/>
                      <a:gd name="T25" fmla="*/ 0 h 386"/>
                      <a:gd name="T26" fmla="*/ 709 w 709"/>
                      <a:gd name="T27" fmla="*/ 386 h 3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9" h="386">
                        <a:moveTo>
                          <a:pt x="0" y="88"/>
                        </a:moveTo>
                        <a:lnTo>
                          <a:pt x="272" y="131"/>
                        </a:lnTo>
                        <a:lnTo>
                          <a:pt x="665" y="386"/>
                        </a:lnTo>
                        <a:lnTo>
                          <a:pt x="709" y="308"/>
                        </a:lnTo>
                        <a:lnTo>
                          <a:pt x="306" y="53"/>
                        </a:lnTo>
                        <a:lnTo>
                          <a:pt x="43" y="0"/>
                        </a:lnTo>
                        <a:lnTo>
                          <a:pt x="0" y="8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sp>
            <p:nvSpPr>
              <p:cNvPr id="1040" name="Line 55"/>
              <p:cNvSpPr>
                <a:spLocks noChangeShapeType="1"/>
              </p:cNvSpPr>
              <p:nvPr/>
            </p:nvSpPr>
            <p:spPr bwMode="auto">
              <a:xfrm>
                <a:off x="5839" y="397"/>
                <a:ext cx="18" cy="37"/>
              </a:xfrm>
              <a:prstGeom prst="line">
                <a:avLst/>
              </a:prstGeom>
              <a:noFill/>
              <a:ln w="38160" cap="sq">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57" name="Text Box 4"/>
          <p:cNvSpPr txBox="1">
            <a:spLocks noChangeArrowheads="1"/>
          </p:cNvSpPr>
          <p:nvPr/>
        </p:nvSpPr>
        <p:spPr bwMode="auto">
          <a:xfrm>
            <a:off x="689265" y="6583680"/>
            <a:ext cx="5128625"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buClrTx/>
              <a:buFontTx/>
              <a:buNone/>
            </a:pPr>
            <a:r>
              <a:rPr kumimoji="0" lang="en-US" altLang="ja-JP" sz="1000" dirty="0">
                <a:solidFill>
                  <a:schemeClr val="bg1">
                    <a:lumMod val="50000"/>
                  </a:schemeClr>
                </a:solidFill>
              </a:rPr>
              <a:t>CSC.T341 Computer Logic Design, Department of Computer Science, TOKYO TECH</a:t>
            </a:r>
            <a:endParaRPr kumimoji="0" lang="ja-JP" altLang="en-US" sz="1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mj-lt"/>
          <a:ea typeface="+mj-ea"/>
          <a:cs typeface="ＭＳ Ｐゴシック" charset="0"/>
        </a:defRPr>
      </a:lvl1pPr>
      <a:lvl2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9pPr>
    </p:titleStyle>
    <p:body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Freeform 1"/>
          <p:cNvSpPr>
            <a:spLocks noChangeArrowheads="1"/>
          </p:cNvSpPr>
          <p:nvPr/>
        </p:nvSpPr>
        <p:spPr bwMode="auto">
          <a:xfrm>
            <a:off x="74613" y="188913"/>
            <a:ext cx="9637712" cy="6604000"/>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 name="T18" fmla="*/ 0 w 3985"/>
              <a:gd name="T19" fmla="*/ 0 h 3619"/>
              <a:gd name="T20" fmla="*/ 3985 w 3985"/>
              <a:gd name="T21" fmla="*/ 3619 h 3619"/>
            </a:gdLst>
            <a:ahLst/>
            <a:cxnLst>
              <a:cxn ang="T12">
                <a:pos x="T0" y="T1"/>
              </a:cxn>
              <a:cxn ang="T13">
                <a:pos x="T2" y="T3"/>
              </a:cxn>
              <a:cxn ang="T14">
                <a:pos x="T4" y="T5"/>
              </a:cxn>
              <a:cxn ang="T15">
                <a:pos x="T6" y="T7"/>
              </a:cxn>
              <a:cxn ang="T16">
                <a:pos x="T8" y="T9"/>
              </a:cxn>
              <a:cxn ang="T17">
                <a:pos x="T10" y="T11"/>
              </a:cxn>
            </a:cxnLst>
            <a:rect l="T18" t="T19" r="T20" b="T21"/>
            <a:pathLst>
              <a:path w="3985" h="3619">
                <a:moveTo>
                  <a:pt x="2822" y="0"/>
                </a:moveTo>
                <a:lnTo>
                  <a:pt x="0" y="975"/>
                </a:lnTo>
                <a:lnTo>
                  <a:pt x="2169" y="3619"/>
                </a:lnTo>
                <a:lnTo>
                  <a:pt x="3985" y="1125"/>
                </a:lnTo>
                <a:lnTo>
                  <a:pt x="2822" y="0"/>
                </a:lnTo>
                <a:close/>
              </a:path>
            </a:pathLst>
          </a:custGeom>
          <a:gradFill rotWithShape="0">
            <a:gsLst>
              <a:gs pos="0">
                <a:srgbClr val="00B200"/>
              </a:gs>
              <a:gs pos="100000">
                <a:srgbClr val="C9EFC9"/>
              </a:gs>
            </a:gsLst>
            <a:lin ang="18900000" scaled="1"/>
          </a:gra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55" name="Group 2"/>
          <p:cNvGrpSpPr>
            <a:grpSpLocks/>
          </p:cNvGrpSpPr>
          <p:nvPr/>
        </p:nvGrpSpPr>
        <p:grpSpPr bwMode="auto">
          <a:xfrm>
            <a:off x="271463" y="188913"/>
            <a:ext cx="3571875" cy="1509712"/>
            <a:chOff x="171" y="119"/>
            <a:chExt cx="2250" cy="951"/>
          </a:xfrm>
        </p:grpSpPr>
        <p:sp>
          <p:nvSpPr>
            <p:cNvPr id="74772" name="Freeform 3"/>
            <p:cNvSpPr>
              <a:spLocks noChangeArrowheads="1"/>
            </p:cNvSpPr>
            <p:nvPr/>
          </p:nvSpPr>
          <p:spPr bwMode="auto">
            <a:xfrm>
              <a:off x="222" y="144"/>
              <a:ext cx="2121" cy="861"/>
            </a:xfrm>
            <a:custGeom>
              <a:avLst/>
              <a:gdLst>
                <a:gd name="T0" fmla="*/ 2147483647 w 794"/>
                <a:gd name="T1" fmla="*/ 2147483647 h 414"/>
                <a:gd name="T2" fmla="*/ 2147483647 w 794"/>
                <a:gd name="T3" fmla="*/ 2147483647 h 414"/>
                <a:gd name="T4" fmla="*/ 2147483647 w 794"/>
                <a:gd name="T5" fmla="*/ 2147483647 h 414"/>
                <a:gd name="T6" fmla="*/ 2147483647 w 794"/>
                <a:gd name="T7" fmla="*/ 0 h 414"/>
                <a:gd name="T8" fmla="*/ 2147483647 w 794"/>
                <a:gd name="T9" fmla="*/ 2147483647 h 414"/>
                <a:gd name="T10" fmla="*/ 0 w 794"/>
                <a:gd name="T11" fmla="*/ 2147483647 h 414"/>
                <a:gd name="T12" fmla="*/ 2147483647 w 794"/>
                <a:gd name="T13" fmla="*/ 2147483647 h 414"/>
                <a:gd name="T14" fmla="*/ 2147483647 w 794"/>
                <a:gd name="T15" fmla="*/ 2147483647 h 414"/>
                <a:gd name="T16" fmla="*/ 2147483647 w 794"/>
                <a:gd name="T17" fmla="*/ 2147483647 h 414"/>
                <a:gd name="T18" fmla="*/ 2147483647 w 794"/>
                <a:gd name="T19" fmla="*/ 2147483647 h 414"/>
                <a:gd name="T20" fmla="*/ 2147483647 w 794"/>
                <a:gd name="T21" fmla="*/ 2147483647 h 414"/>
                <a:gd name="T22" fmla="*/ 2147483647 w 794"/>
                <a:gd name="T23" fmla="*/ 2147483647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4"/>
                <a:gd name="T37" fmla="*/ 0 h 414"/>
                <a:gd name="T38" fmla="*/ 794 w 794"/>
                <a:gd name="T39" fmla="*/ 414 h 4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3" name="Freeform 4"/>
            <p:cNvSpPr>
              <a:spLocks noChangeArrowheads="1"/>
            </p:cNvSpPr>
            <p:nvPr/>
          </p:nvSpPr>
          <p:spPr bwMode="auto">
            <a:xfrm>
              <a:off x="212" y="215"/>
              <a:ext cx="2116" cy="855"/>
            </a:xfrm>
            <a:custGeom>
              <a:avLst/>
              <a:gdLst>
                <a:gd name="T0" fmla="*/ 81816713 w 1586"/>
                <a:gd name="T1" fmla="*/ 0 h 821"/>
                <a:gd name="T2" fmla="*/ 794665210 w 1586"/>
                <a:gd name="T3" fmla="*/ 775550 h 821"/>
                <a:gd name="T4" fmla="*/ 852532588 w 1586"/>
                <a:gd name="T5" fmla="*/ 953437 h 821"/>
                <a:gd name="T6" fmla="*/ 946989914 w 1586"/>
                <a:gd name="T7" fmla="*/ 1183410 h 821"/>
                <a:gd name="T8" fmla="*/ 934462167 w 1586"/>
                <a:gd name="T9" fmla="*/ 1226888 h 821"/>
                <a:gd name="T10" fmla="*/ 805864552 w 1586"/>
                <a:gd name="T11" fmla="*/ 1175927 h 821"/>
                <a:gd name="T12" fmla="*/ 683514744 w 1586"/>
                <a:gd name="T13" fmla="*/ 1212029 h 821"/>
                <a:gd name="T14" fmla="*/ 24716534 w 1586"/>
                <a:gd name="T15" fmla="*/ 446544 h 821"/>
                <a:gd name="T16" fmla="*/ 0 w 1586"/>
                <a:gd name="T17" fmla="*/ 224232 h 821"/>
                <a:gd name="T18" fmla="*/ 27406948 w 1586"/>
                <a:gd name="T19" fmla="*/ 47270 h 821"/>
                <a:gd name="T20" fmla="*/ 81816713 w 1586"/>
                <a:gd name="T21" fmla="*/ 0 h 821"/>
                <a:gd name="T22" fmla="*/ 81816713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FF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4" name="Freeform 5"/>
            <p:cNvSpPr>
              <a:spLocks noChangeArrowheads="1"/>
            </p:cNvSpPr>
            <p:nvPr/>
          </p:nvSpPr>
          <p:spPr bwMode="auto">
            <a:xfrm>
              <a:off x="502" y="286"/>
              <a:ext cx="1403" cy="780"/>
            </a:xfrm>
            <a:custGeom>
              <a:avLst/>
              <a:gdLst>
                <a:gd name="T0" fmla="*/ 0 w 1049"/>
                <a:gd name="T1" fmla="*/ 545112 h 747"/>
                <a:gd name="T2" fmla="*/ 607793515 w 1049"/>
                <a:gd name="T3" fmla="*/ 1254066 h 747"/>
                <a:gd name="T4" fmla="*/ 619098783 w 1049"/>
                <a:gd name="T5" fmla="*/ 896570 h 747"/>
                <a:gd name="T6" fmla="*/ 691600655 w 1049"/>
                <a:gd name="T7" fmla="*/ 708732 h 747"/>
                <a:gd name="T8" fmla="*/ 51416368 w 1049"/>
                <a:gd name="T9" fmla="*/ 0 h 747"/>
                <a:gd name="T10" fmla="*/ 0 w 1049"/>
                <a:gd name="T11" fmla="*/ 212373 h 747"/>
                <a:gd name="T12" fmla="*/ 0 w 1049"/>
                <a:gd name="T13" fmla="*/ 545112 h 747"/>
                <a:gd name="T14" fmla="*/ 0 w 1049"/>
                <a:gd name="T15" fmla="*/ 545112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75" name="Group 6"/>
            <p:cNvGrpSpPr>
              <a:grpSpLocks/>
            </p:cNvGrpSpPr>
            <p:nvPr/>
          </p:nvGrpSpPr>
          <p:grpSpPr bwMode="auto">
            <a:xfrm>
              <a:off x="171" y="119"/>
              <a:ext cx="2250" cy="918"/>
              <a:chOff x="171" y="119"/>
              <a:chExt cx="2250" cy="918"/>
            </a:xfrm>
          </p:grpSpPr>
          <p:sp>
            <p:nvSpPr>
              <p:cNvPr id="74776" name="Freeform 7"/>
              <p:cNvSpPr>
                <a:spLocks noChangeArrowheads="1"/>
              </p:cNvSpPr>
              <p:nvPr/>
            </p:nvSpPr>
            <p:spPr bwMode="auto">
              <a:xfrm>
                <a:off x="1947" y="787"/>
                <a:ext cx="199" cy="181"/>
              </a:xfrm>
              <a:custGeom>
                <a:avLst/>
                <a:gdLst>
                  <a:gd name="T0" fmla="*/ 61690752 w 150"/>
                  <a:gd name="T1" fmla="*/ 0 h 173"/>
                  <a:gd name="T2" fmla="*/ 22707391 w 150"/>
                  <a:gd name="T3" fmla="*/ 136002 h 173"/>
                  <a:gd name="T4" fmla="*/ 0 w 150"/>
                  <a:gd name="T5" fmla="*/ 354789 h 173"/>
                  <a:gd name="T6" fmla="*/ 44887336 w 150"/>
                  <a:gd name="T7" fmla="*/ 327904 h 173"/>
                  <a:gd name="T8" fmla="*/ 57823544 w 150"/>
                  <a:gd name="T9" fmla="*/ 173239 h 173"/>
                  <a:gd name="T10" fmla="*/ 84373708 w 150"/>
                  <a:gd name="T11" fmla="*/ 55014 h 173"/>
                  <a:gd name="T12" fmla="*/ 61690752 w 150"/>
                  <a:gd name="T13" fmla="*/ 0 h 173"/>
                  <a:gd name="T14" fmla="*/ 61690752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7" name="Freeform 8"/>
              <p:cNvSpPr>
                <a:spLocks noChangeArrowheads="1"/>
              </p:cNvSpPr>
              <p:nvPr/>
            </p:nvSpPr>
            <p:spPr bwMode="auto">
              <a:xfrm>
                <a:off x="171" y="119"/>
                <a:ext cx="2250" cy="918"/>
              </a:xfrm>
              <a:custGeom>
                <a:avLst/>
                <a:gdLst>
                  <a:gd name="T0" fmla="*/ 98349949 w 1684"/>
                  <a:gd name="T1" fmla="*/ 0 h 880"/>
                  <a:gd name="T2" fmla="*/ 39763430 w 1684"/>
                  <a:gd name="T3" fmla="*/ 82581 h 880"/>
                  <a:gd name="T4" fmla="*/ 0 w 1684"/>
                  <a:gd name="T5" fmla="*/ 330166 h 880"/>
                  <a:gd name="T6" fmla="*/ 42413351 w 1684"/>
                  <a:gd name="T7" fmla="*/ 569378 h 880"/>
                  <a:gd name="T8" fmla="*/ 745479887 w 1684"/>
                  <a:gd name="T9" fmla="*/ 1375460 h 880"/>
                  <a:gd name="T10" fmla="*/ 896934469 w 1684"/>
                  <a:gd name="T11" fmla="*/ 1325278 h 880"/>
                  <a:gd name="T12" fmla="*/ 1019662568 w 1684"/>
                  <a:gd name="T13" fmla="*/ 1396208 h 880"/>
                  <a:gd name="T14" fmla="*/ 1062245714 w 1684"/>
                  <a:gd name="T15" fmla="*/ 1283500 h 880"/>
                  <a:gd name="T16" fmla="*/ 947332830 w 1684"/>
                  <a:gd name="T17" fmla="*/ 1053124 h 880"/>
                  <a:gd name="T18" fmla="*/ 900642101 w 1684"/>
                  <a:gd name="T19" fmla="*/ 813188 h 880"/>
                  <a:gd name="T20" fmla="*/ 863792924 w 1684"/>
                  <a:gd name="T21" fmla="*/ 836251 h 880"/>
                  <a:gd name="T22" fmla="*/ 907574188 w 1684"/>
                  <a:gd name="T23" fmla="*/ 1053124 h 880"/>
                  <a:gd name="T24" fmla="*/ 995352296 w 1684"/>
                  <a:gd name="T25" fmla="*/ 1284389 h 880"/>
                  <a:gd name="T26" fmla="*/ 891373310 w 1684"/>
                  <a:gd name="T27" fmla="*/ 1248907 h 880"/>
                  <a:gd name="T28" fmla="*/ 768771786 w 1684"/>
                  <a:gd name="T29" fmla="*/ 1290129 h 880"/>
                  <a:gd name="T30" fmla="*/ 791462030 w 1684"/>
                  <a:gd name="T31" fmla="*/ 1030599 h 880"/>
                  <a:gd name="T32" fmla="*/ 844029484 w 1684"/>
                  <a:gd name="T33" fmla="*/ 853742 h 880"/>
                  <a:gd name="T34" fmla="*/ 782490314 w 1684"/>
                  <a:gd name="T35" fmla="*/ 875777 h 880"/>
                  <a:gd name="T36" fmla="*/ 734781793 w 1684"/>
                  <a:gd name="T37" fmla="*/ 1044847 h 880"/>
                  <a:gd name="T38" fmla="*/ 718567621 w 1684"/>
                  <a:gd name="T39" fmla="*/ 1255435 h 880"/>
                  <a:gd name="T40" fmla="*/ 67570808 w 1684"/>
                  <a:gd name="T41" fmla="*/ 491739 h 880"/>
                  <a:gd name="T42" fmla="*/ 50309877 w 1684"/>
                  <a:gd name="T43" fmla="*/ 340602 h 880"/>
                  <a:gd name="T44" fmla="*/ 64936166 w 1684"/>
                  <a:gd name="T45" fmla="*/ 151679 h 880"/>
                  <a:gd name="T46" fmla="*/ 136656822 w 1684"/>
                  <a:gd name="T47" fmla="*/ 0 h 880"/>
                  <a:gd name="T48" fmla="*/ 98349949 w 1684"/>
                  <a:gd name="T49" fmla="*/ 0 h 880"/>
                  <a:gd name="T50" fmla="*/ 98349949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8" name="Freeform 9"/>
              <p:cNvSpPr>
                <a:spLocks noChangeArrowheads="1"/>
              </p:cNvSpPr>
              <p:nvPr/>
            </p:nvSpPr>
            <p:spPr bwMode="auto">
              <a:xfrm>
                <a:off x="361" y="128"/>
                <a:ext cx="1588" cy="520"/>
              </a:xfrm>
              <a:custGeom>
                <a:avLst/>
                <a:gdLst>
                  <a:gd name="T0" fmla="*/ 62687042 w 1190"/>
                  <a:gd name="T1" fmla="*/ 0 h 500"/>
                  <a:gd name="T2" fmla="*/ 745086026 w 1190"/>
                  <a:gd name="T3" fmla="*/ 757744 h 500"/>
                  <a:gd name="T4" fmla="*/ 673247922 w 1190"/>
                  <a:gd name="T5" fmla="*/ 773129 h 500"/>
                  <a:gd name="T6" fmla="*/ 0 w 1190"/>
                  <a:gd name="T7" fmla="*/ 41700 h 500"/>
                  <a:gd name="T8" fmla="*/ 62687042 w 1190"/>
                  <a:gd name="T9" fmla="*/ 0 h 500"/>
                  <a:gd name="T10" fmla="*/ 62687042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9" name="Freeform 10"/>
              <p:cNvSpPr>
                <a:spLocks noChangeArrowheads="1"/>
              </p:cNvSpPr>
              <p:nvPr/>
            </p:nvSpPr>
            <p:spPr bwMode="auto">
              <a:xfrm>
                <a:off x="441" y="207"/>
                <a:ext cx="213" cy="347"/>
              </a:xfrm>
              <a:custGeom>
                <a:avLst/>
                <a:gdLst>
                  <a:gd name="T0" fmla="*/ 75700388 w 160"/>
                  <a:gd name="T1" fmla="*/ 0 h 335"/>
                  <a:gd name="T2" fmla="*/ 12395918 w 160"/>
                  <a:gd name="T3" fmla="*/ 144136 h 335"/>
                  <a:gd name="T4" fmla="*/ 0 w 160"/>
                  <a:gd name="T5" fmla="*/ 310514 h 335"/>
                  <a:gd name="T6" fmla="*/ 21722800 w 160"/>
                  <a:gd name="T7" fmla="*/ 424425 h 335"/>
                  <a:gd name="T8" fmla="*/ 61037954 w 160"/>
                  <a:gd name="T9" fmla="*/ 452562 h 335"/>
                  <a:gd name="T10" fmla="*/ 49556790 w 160"/>
                  <a:gd name="T11" fmla="*/ 207303 h 335"/>
                  <a:gd name="T12" fmla="*/ 104130672 w 160"/>
                  <a:gd name="T13" fmla="*/ 23603 h 335"/>
                  <a:gd name="T14" fmla="*/ 75700388 w 160"/>
                  <a:gd name="T15" fmla="*/ 0 h 335"/>
                  <a:gd name="T16" fmla="*/ 7570038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80" name="Freeform 11"/>
              <p:cNvSpPr>
                <a:spLocks noChangeArrowheads="1"/>
              </p:cNvSpPr>
              <p:nvPr/>
            </p:nvSpPr>
            <p:spPr bwMode="auto">
              <a:xfrm>
                <a:off x="853" y="449"/>
                <a:ext cx="651" cy="308"/>
              </a:xfrm>
              <a:custGeom>
                <a:avLst/>
                <a:gdLst>
                  <a:gd name="T0" fmla="*/ 8113185 w 489"/>
                  <a:gd name="T1" fmla="*/ 56084 h 296"/>
                  <a:gd name="T2" fmla="*/ 90424399 w 489"/>
                  <a:gd name="T3" fmla="*/ 108245 h 296"/>
                  <a:gd name="T4" fmla="*/ 183481352 w 489"/>
                  <a:gd name="T5" fmla="*/ 223811 h 296"/>
                  <a:gd name="T6" fmla="*/ 249188588 w 489"/>
                  <a:gd name="T7" fmla="*/ 396920 h 296"/>
                  <a:gd name="T8" fmla="*/ 184591951 w 489"/>
                  <a:gd name="T9" fmla="*/ 375323 h 296"/>
                  <a:gd name="T10" fmla="*/ 78490782 w 489"/>
                  <a:gd name="T11" fmla="*/ 238510 h 296"/>
                  <a:gd name="T12" fmla="*/ 28245687 w 489"/>
                  <a:gd name="T13" fmla="*/ 130479 h 296"/>
                  <a:gd name="T14" fmla="*/ 60414351 w 489"/>
                  <a:gd name="T15" fmla="*/ 265886 h 296"/>
                  <a:gd name="T16" fmla="*/ 153981839 w 489"/>
                  <a:gd name="T17" fmla="*/ 440015 h 296"/>
                  <a:gd name="T18" fmla="*/ 263746024 w 489"/>
                  <a:gd name="T19" fmla="*/ 484128 h 296"/>
                  <a:gd name="T20" fmla="*/ 276825542 w 489"/>
                  <a:gd name="T21" fmla="*/ 365400 h 296"/>
                  <a:gd name="T22" fmla="*/ 223117474 w 489"/>
                  <a:gd name="T23" fmla="*/ 196490 h 296"/>
                  <a:gd name="T24" fmla="*/ 96142321 w 489"/>
                  <a:gd name="T25" fmla="*/ 28300 h 296"/>
                  <a:gd name="T26" fmla="*/ 0 w 489"/>
                  <a:gd name="T27" fmla="*/ 0 h 296"/>
                  <a:gd name="T28" fmla="*/ 8113185 w 489"/>
                  <a:gd name="T29" fmla="*/ 56084 h 296"/>
                  <a:gd name="T30" fmla="*/ 8113185 w 489"/>
                  <a:gd name="T31" fmla="*/ 5608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grpSp>
        <p:nvGrpSpPr>
          <p:cNvPr id="74756" name="Group 12"/>
          <p:cNvGrpSpPr>
            <a:grpSpLocks/>
          </p:cNvGrpSpPr>
          <p:nvPr/>
        </p:nvGrpSpPr>
        <p:grpSpPr bwMode="auto">
          <a:xfrm>
            <a:off x="8645525" y="4308475"/>
            <a:ext cx="1012825" cy="1179513"/>
            <a:chOff x="5446" y="2714"/>
            <a:chExt cx="638" cy="743"/>
          </a:xfrm>
        </p:grpSpPr>
        <p:sp>
          <p:nvSpPr>
            <p:cNvPr id="74763" name="Freeform 13"/>
            <p:cNvSpPr>
              <a:spLocks noChangeArrowheads="1"/>
            </p:cNvSpPr>
            <p:nvPr/>
          </p:nvSpPr>
          <p:spPr bwMode="auto">
            <a:xfrm rot="7320000">
              <a:off x="5456" y="2924"/>
              <a:ext cx="628" cy="316"/>
            </a:xfrm>
            <a:custGeom>
              <a:avLst/>
              <a:gdLst>
                <a:gd name="T0" fmla="*/ 2 w 794"/>
                <a:gd name="T1" fmla="*/ 1 h 414"/>
                <a:gd name="T2" fmla="*/ 2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2 w 794"/>
                <a:gd name="T17" fmla="*/ 1 h 414"/>
                <a:gd name="T18" fmla="*/ 2 w 794"/>
                <a:gd name="T19" fmla="*/ 1 h 414"/>
                <a:gd name="T20" fmla="*/ 2 w 794"/>
                <a:gd name="T21" fmla="*/ 1 h 414"/>
                <a:gd name="T22" fmla="*/ 2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4"/>
                <a:gd name="T37" fmla="*/ 0 h 414"/>
                <a:gd name="T38" fmla="*/ 794 w 794"/>
                <a:gd name="T39" fmla="*/ 414 h 4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4" name="Freeform 14"/>
            <p:cNvSpPr>
              <a:spLocks noChangeArrowheads="1"/>
            </p:cNvSpPr>
            <p:nvPr/>
          </p:nvSpPr>
          <p:spPr bwMode="auto">
            <a:xfrm rot="7320000">
              <a:off x="5439" y="2909"/>
              <a:ext cx="626" cy="315"/>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5" name="Freeform 15"/>
            <p:cNvSpPr>
              <a:spLocks noChangeArrowheads="1"/>
            </p:cNvSpPr>
            <p:nvPr/>
          </p:nvSpPr>
          <p:spPr bwMode="auto">
            <a:xfrm rot="7320000">
              <a:off x="5545" y="2903"/>
              <a:ext cx="415" cy="288"/>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66" name="Group 16"/>
            <p:cNvGrpSpPr>
              <a:grpSpLocks/>
            </p:cNvGrpSpPr>
            <p:nvPr/>
          </p:nvGrpSpPr>
          <p:grpSpPr bwMode="auto">
            <a:xfrm>
              <a:off x="5446" y="2714"/>
              <a:ext cx="638" cy="743"/>
              <a:chOff x="5446" y="2714"/>
              <a:chExt cx="638" cy="743"/>
            </a:xfrm>
          </p:grpSpPr>
          <p:sp>
            <p:nvSpPr>
              <p:cNvPr id="74767" name="Freeform 17"/>
              <p:cNvSpPr>
                <a:spLocks noChangeArrowheads="1"/>
              </p:cNvSpPr>
              <p:nvPr/>
            </p:nvSpPr>
            <p:spPr bwMode="auto">
              <a:xfrm rot="7320000">
                <a:off x="5515" y="3188"/>
                <a:ext cx="58" cy="65"/>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8" name="Freeform 18"/>
              <p:cNvSpPr>
                <a:spLocks noChangeArrowheads="1"/>
              </p:cNvSpPr>
              <p:nvPr/>
            </p:nvSpPr>
            <p:spPr bwMode="auto">
              <a:xfrm rot="7320000">
                <a:off x="5434" y="2917"/>
                <a:ext cx="666" cy="336"/>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9" name="Freeform 19"/>
              <p:cNvSpPr>
                <a:spLocks noChangeArrowheads="1"/>
              </p:cNvSpPr>
              <p:nvPr/>
            </p:nvSpPr>
            <p:spPr bwMode="auto">
              <a:xfrm rot="7320000">
                <a:off x="5615" y="2991"/>
                <a:ext cx="471" cy="187"/>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0" name="Freeform 20"/>
              <p:cNvSpPr>
                <a:spLocks noChangeArrowheads="1"/>
              </p:cNvSpPr>
              <p:nvPr/>
            </p:nvSpPr>
            <p:spPr bwMode="auto">
              <a:xfrm rot="7320000">
                <a:off x="5925" y="2867"/>
                <a:ext cx="62" cy="127"/>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1" name="Freeform 21"/>
              <p:cNvSpPr>
                <a:spLocks noChangeArrowheads="1"/>
              </p:cNvSpPr>
              <p:nvPr/>
            </p:nvSpPr>
            <p:spPr bwMode="auto">
              <a:xfrm rot="7320000">
                <a:off x="5684" y="2993"/>
                <a:ext cx="192" cy="111"/>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sp>
        <p:nvSpPr>
          <p:cNvPr id="74757" name="Freeform 22"/>
          <p:cNvSpPr>
            <a:spLocks noChangeArrowheads="1"/>
          </p:cNvSpPr>
          <p:nvPr/>
        </p:nvSpPr>
        <p:spPr bwMode="auto">
          <a:xfrm>
            <a:off x="1152525" y="5054600"/>
            <a:ext cx="7373938"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 name="T21" fmla="*/ 0 w 4288"/>
              <a:gd name="T22" fmla="*/ 0 h 459"/>
              <a:gd name="T23" fmla="*/ 4288 w 4288"/>
              <a:gd name="T24" fmla="*/ 459 h 4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320" cap="flat">
            <a:solidFill>
              <a:srgbClr val="703D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4758" name="Freeform 23"/>
          <p:cNvSpPr>
            <a:spLocks noChangeArrowheads="1"/>
          </p:cNvSpPr>
          <p:nvPr/>
        </p:nvSpPr>
        <p:spPr bwMode="auto">
          <a:xfrm>
            <a:off x="3910013" y="1638300"/>
            <a:ext cx="839787" cy="32385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 name="T12" fmla="*/ 0 w 560"/>
              <a:gd name="T13" fmla="*/ 0 h 240"/>
              <a:gd name="T14" fmla="*/ 560 w 560"/>
              <a:gd name="T15" fmla="*/ 240 h 240"/>
            </a:gdLst>
            <a:ahLst/>
            <a:cxnLst>
              <a:cxn ang="T8">
                <a:pos x="T0" y="T1"/>
              </a:cxn>
              <a:cxn ang="T9">
                <a:pos x="T2" y="T3"/>
              </a:cxn>
              <a:cxn ang="T10">
                <a:pos x="T4" y="T5"/>
              </a:cxn>
              <a:cxn ang="T11">
                <a:pos x="T6" y="T7"/>
              </a:cxn>
            </a:cxnLst>
            <a:rect l="T12" t="T13" r="T14" b="T15"/>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480" cap="sq">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4759" name="Rectangle 24"/>
          <p:cNvSpPr>
            <a:spLocks noGrp="1" noChangeArrowheads="1"/>
          </p:cNvSpPr>
          <p:nvPr>
            <p:ph type="title"/>
          </p:nvPr>
        </p:nvSpPr>
        <p:spPr bwMode="auto">
          <a:xfrm>
            <a:off x="350838" y="-168275"/>
            <a:ext cx="88122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ja-JP" altLang="en-GB"/>
              <a:t>タイトルテキストの書式を編集するにはクリックします。</a:t>
            </a:r>
          </a:p>
        </p:txBody>
      </p:sp>
      <p:sp>
        <p:nvSpPr>
          <p:cNvPr id="74760" name="Rectangle 25"/>
          <p:cNvSpPr>
            <a:spLocks noGrp="1" noChangeArrowheads="1"/>
          </p:cNvSpPr>
          <p:nvPr>
            <p:ph type="body" idx="1"/>
          </p:nvPr>
        </p:nvSpPr>
        <p:spPr bwMode="auto">
          <a:xfrm>
            <a:off x="350838" y="1119188"/>
            <a:ext cx="9039225"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74761" name="Text Box 26"/>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195" name="Rectangle 27"/>
          <p:cNvSpPr>
            <a:spLocks noGrp="1" noChangeArrowheads="1"/>
          </p:cNvSpPr>
          <p:nvPr>
            <p:ph type="sldNum"/>
          </p:nvPr>
        </p:nvSpPr>
        <p:spPr bwMode="auto">
          <a:xfrm>
            <a:off x="7099300" y="6248400"/>
            <a:ext cx="206216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pitchFamily="2" charset="2"/>
              <a:buNone/>
              <a:defRPr sz="1400">
                <a:solidFill>
                  <a:srgbClr val="000000"/>
                </a:solidFill>
                <a:latin typeface="Times New Roman" pitchFamily="18" charset="0"/>
              </a:defRPr>
            </a:lvl1pPr>
          </a:lstStyle>
          <a:p>
            <a:fld id="{F889DD53-74C9-455C-B4B7-3B2B13F4E26C}" type="slidenum">
              <a:rPr lang="en-US" altLang="ja-JP"/>
              <a:pPr/>
              <a:t>‹#›</a:t>
            </a:fld>
            <a:endParaRPr lang="en-US" altLang="ja-JP"/>
          </a:p>
        </p:txBody>
      </p:sp>
      <p:sp>
        <p:nvSpPr>
          <p:cNvPr id="29" name="Text Box 4"/>
          <p:cNvSpPr txBox="1">
            <a:spLocks noChangeArrowheads="1"/>
          </p:cNvSpPr>
          <p:nvPr/>
        </p:nvSpPr>
        <p:spPr bwMode="auto">
          <a:xfrm>
            <a:off x="38100" y="6576060"/>
            <a:ext cx="5128625"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buClrTx/>
              <a:buFontTx/>
              <a:buNone/>
            </a:pPr>
            <a:r>
              <a:rPr kumimoji="0" lang="en-US" altLang="ja-JP" sz="1000" dirty="0">
                <a:solidFill>
                  <a:schemeClr val="tx1">
                    <a:lumMod val="50000"/>
                    <a:lumOff val="50000"/>
                  </a:schemeClr>
                </a:solidFill>
              </a:rPr>
              <a:t>CSC.T341 Computer Logic Design, Department of Computer Science, TOKYO TECH</a:t>
            </a:r>
            <a:endParaRPr kumimoji="0" lang="ja-JP" altLang="en-US" sz="1000" dirty="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mj-lt"/>
          <a:ea typeface="+mj-ea"/>
          <a:cs typeface="ＭＳ Ｐゴシック" charset="0"/>
        </a:defRPr>
      </a:lvl1pPr>
      <a:lvl2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9pPr>
    </p:titleStyle>
    <p:body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4">
            <a:extLst>
              <a:ext uri="{FF2B5EF4-FFF2-40B4-BE49-F238E27FC236}">
                <a16:creationId xmlns:a16="http://schemas.microsoft.com/office/drawing/2014/main" id="{9FF040CF-1A46-450B-BB95-024DF2611608}"/>
              </a:ext>
            </a:extLst>
          </p:cNvPr>
          <p:cNvSpPr>
            <a:spLocks noGrp="1"/>
          </p:cNvSpPr>
          <p:nvPr>
            <p:ph type="subTitle" idx="1"/>
          </p:nvPr>
        </p:nvSpPr>
        <p:spPr/>
        <p:txBody>
          <a:bodyPr/>
          <a:lstStyle/>
          <a:p>
            <a:r>
              <a:rPr lang="en-US" altLang="ja-JP" dirty="0"/>
              <a:t>Your Name </a:t>
            </a:r>
            <a:endParaRPr lang="ja-JP" altLang="en-US" dirty="0">
              <a:solidFill>
                <a:srgbClr val="C00000"/>
              </a:solidFill>
            </a:endParaRPr>
          </a:p>
        </p:txBody>
      </p:sp>
      <p:sp>
        <p:nvSpPr>
          <p:cNvPr id="6" name="テキスト ボックス 5">
            <a:extLst>
              <a:ext uri="{FF2B5EF4-FFF2-40B4-BE49-F238E27FC236}">
                <a16:creationId xmlns:a16="http://schemas.microsoft.com/office/drawing/2014/main" id="{7F129669-B4D6-4F6D-8220-8E2F7DF98894}"/>
              </a:ext>
            </a:extLst>
          </p:cNvPr>
          <p:cNvSpPr txBox="1"/>
          <p:nvPr/>
        </p:nvSpPr>
        <p:spPr>
          <a:xfrm>
            <a:off x="2577530" y="116632"/>
            <a:ext cx="7272808" cy="768415"/>
          </a:xfrm>
          <a:prstGeom prst="rect">
            <a:avLst/>
          </a:prstGeom>
          <a:noFill/>
        </p:spPr>
        <p:txBody>
          <a:bodyPr wrap="square" rtlCol="0">
            <a:spAutoFit/>
          </a:bodyPr>
          <a:lstStyle/>
          <a:p>
            <a:pPr defTabSz="914400">
              <a:buClrTx/>
              <a:buSzTx/>
              <a:buFontTx/>
              <a:buNone/>
            </a:pPr>
            <a:r>
              <a:rPr kumimoji="1" lang="en-US" altLang="ja-JP" sz="2000" dirty="0">
                <a:solidFill>
                  <a:srgbClr val="000000"/>
                </a:solidFill>
                <a:latin typeface="+mj-lt"/>
              </a:rPr>
              <a:t>Course number: CSC.T363</a:t>
            </a:r>
          </a:p>
          <a:p>
            <a:pPr defTabSz="914400">
              <a:lnSpc>
                <a:spcPct val="105000"/>
              </a:lnSpc>
              <a:spcBef>
                <a:spcPct val="20000"/>
              </a:spcBef>
              <a:buClr>
                <a:srgbClr val="3333CC"/>
              </a:buClr>
              <a:buSzPct val="60000"/>
            </a:pPr>
            <a:r>
              <a:rPr kumimoji="1" lang="en-US" altLang="ja-JP" sz="2000" kern="0" dirty="0">
                <a:solidFill>
                  <a:srgbClr val="000000"/>
                </a:solidFill>
                <a:latin typeface="+mj-lt"/>
                <a:ea typeface="ＭＳ Ｐゴシック"/>
              </a:rPr>
              <a:t>Computer Design Contest (2023-11-28) Presentation Slide</a:t>
            </a:r>
            <a:endParaRPr kumimoji="1" lang="ja-JP" altLang="en-US" sz="2000" kern="0" dirty="0">
              <a:solidFill>
                <a:srgbClr val="A50021"/>
              </a:solidFill>
              <a:latin typeface="+mj-lt"/>
              <a:ea typeface="ＭＳ Ｐゴシック"/>
            </a:endParaRPr>
          </a:p>
        </p:txBody>
      </p:sp>
      <p:sp>
        <p:nvSpPr>
          <p:cNvPr id="8" name="Text Box 10">
            <a:extLst>
              <a:ext uri="{FF2B5EF4-FFF2-40B4-BE49-F238E27FC236}">
                <a16:creationId xmlns:a16="http://schemas.microsoft.com/office/drawing/2014/main" id="{93E088B9-8FD0-4076-8BA8-7CBE10C8E6C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800">
                <a:solidFill>
                  <a:srgbClr val="000000"/>
                </a:solidFill>
              </a:rPr>
              <a:pPr algn="r">
                <a:buClrTx/>
                <a:buFontTx/>
                <a:buNone/>
              </a:pPr>
              <a:t>1</a:t>
            </a:fld>
            <a:endParaRPr kumimoji="0" lang="en-US" altLang="ja-JP" sz="1800" dirty="0">
              <a:solidFill>
                <a:srgbClr val="000000"/>
              </a:solidFill>
            </a:endParaRPr>
          </a:p>
        </p:txBody>
      </p:sp>
      <p:sp>
        <p:nvSpPr>
          <p:cNvPr id="9" name="テキスト ボックス 8">
            <a:extLst>
              <a:ext uri="{FF2B5EF4-FFF2-40B4-BE49-F238E27FC236}">
                <a16:creationId xmlns:a16="http://schemas.microsoft.com/office/drawing/2014/main" id="{0C47D341-B9F7-4FA9-A85D-5760F92D15FD}"/>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
        <p:nvSpPr>
          <p:cNvPr id="12" name="TextBox 11">
            <a:extLst>
              <a:ext uri="{FF2B5EF4-FFF2-40B4-BE49-F238E27FC236}">
                <a16:creationId xmlns:a16="http://schemas.microsoft.com/office/drawing/2014/main" id="{06EBD95A-FB02-0F37-3DE4-6860DBF41753}"/>
              </a:ext>
            </a:extLst>
          </p:cNvPr>
          <p:cNvSpPr txBox="1"/>
          <p:nvPr/>
        </p:nvSpPr>
        <p:spPr>
          <a:xfrm>
            <a:off x="2908663" y="6662057"/>
            <a:ext cx="184731" cy="369332"/>
          </a:xfrm>
          <a:prstGeom prst="rect">
            <a:avLst/>
          </a:prstGeom>
          <a:noFill/>
        </p:spPr>
        <p:txBody>
          <a:bodyPr wrap="none" rtlCol="0">
            <a:spAutoFit/>
          </a:bodyPr>
          <a:lstStyle/>
          <a:p>
            <a:endParaRPr lang="en-JP"/>
          </a:p>
        </p:txBody>
      </p:sp>
      <p:sp>
        <p:nvSpPr>
          <p:cNvPr id="16" name="Rectangle 2">
            <a:extLst>
              <a:ext uri="{FF2B5EF4-FFF2-40B4-BE49-F238E27FC236}">
                <a16:creationId xmlns:a16="http://schemas.microsoft.com/office/drawing/2014/main" id="{95444C22-FB67-4335-D1EE-EAC20547CCA9}"/>
              </a:ext>
            </a:extLst>
          </p:cNvPr>
          <p:cNvSpPr>
            <a:spLocks noGrp="1" noChangeArrowheads="1"/>
          </p:cNvSpPr>
          <p:nvPr>
            <p:ph type="ctrTitle"/>
          </p:nvPr>
        </p:nvSpPr>
        <p:spPr>
          <a:xfrm>
            <a:off x="921346" y="2094596"/>
            <a:ext cx="8626202" cy="1149350"/>
          </a:xfrm>
        </p:spPr>
        <p:txBody>
          <a:bodyPr/>
          <a:lstStyle/>
          <a:p>
            <a:pPr algn="ctr" eaLnBrk="1" hangingPunct="1"/>
            <a:r>
              <a:rPr lang="en-US" altLang="ja-JP" sz="3600" dirty="0">
                <a:solidFill>
                  <a:srgbClr val="C00000"/>
                </a:solidFill>
              </a:rPr>
              <a:t>XX: YY</a:t>
            </a:r>
            <a:r>
              <a:rPr lang="ja-JP" altLang="en-US" sz="3600" dirty="0">
                <a:solidFill>
                  <a:srgbClr val="C00000"/>
                </a:solidFill>
              </a:rPr>
              <a:t>の高速化を用いた</a:t>
            </a:r>
            <a:r>
              <a:rPr lang="en-US" altLang="ja-JP" sz="3600" dirty="0">
                <a:solidFill>
                  <a:srgbClr val="C00000"/>
                </a:solidFill>
              </a:rPr>
              <a:t>ZZ</a:t>
            </a:r>
            <a:r>
              <a:rPr lang="ja-JP" altLang="en-US" sz="3600" dirty="0">
                <a:solidFill>
                  <a:srgbClr val="C00000"/>
                </a:solidFill>
              </a:rPr>
              <a:t>プロセッサ</a:t>
            </a:r>
            <a:endParaRPr lang="en-US" altLang="ja-JP" sz="3600" dirty="0">
              <a:solidFill>
                <a:srgbClr val="C00000"/>
              </a:solidFill>
            </a:endParaRPr>
          </a:p>
        </p:txBody>
      </p:sp>
      <p:cxnSp>
        <p:nvCxnSpPr>
          <p:cNvPr id="17" name="直線矢印コネクタ 5">
            <a:extLst>
              <a:ext uri="{FF2B5EF4-FFF2-40B4-BE49-F238E27FC236}">
                <a16:creationId xmlns:a16="http://schemas.microsoft.com/office/drawing/2014/main" id="{47164D99-AA97-7D0B-D8E8-36C6C51B99BF}"/>
              </a:ext>
            </a:extLst>
          </p:cNvPr>
          <p:cNvCxnSpPr>
            <a:cxnSpLocks/>
            <a:stCxn id="18" idx="1"/>
          </p:cNvCxnSpPr>
          <p:nvPr/>
        </p:nvCxnSpPr>
        <p:spPr bwMode="auto">
          <a:xfrm flipH="1">
            <a:off x="1785442" y="2253691"/>
            <a:ext cx="282121" cy="41558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テキスト ボックス 8">
            <a:extLst>
              <a:ext uri="{FF2B5EF4-FFF2-40B4-BE49-F238E27FC236}">
                <a16:creationId xmlns:a16="http://schemas.microsoft.com/office/drawing/2014/main" id="{B78B050B-D67B-2AE0-2559-92A962BF39BA}"/>
              </a:ext>
            </a:extLst>
          </p:cNvPr>
          <p:cNvSpPr txBox="1"/>
          <p:nvPr/>
        </p:nvSpPr>
        <p:spPr>
          <a:xfrm>
            <a:off x="2067563" y="2069025"/>
            <a:ext cx="3227525" cy="369332"/>
          </a:xfrm>
          <a:prstGeom prst="rect">
            <a:avLst/>
          </a:prstGeom>
          <a:noFill/>
        </p:spPr>
        <p:txBody>
          <a:bodyPr wrap="square" rtlCol="0">
            <a:spAutoFit/>
          </a:bodyPr>
          <a:lstStyle/>
          <a:p>
            <a:r>
              <a:rPr kumimoji="1" lang="ja-JP" altLang="en-US" dirty="0">
                <a:solidFill>
                  <a:srgbClr val="C00000"/>
                </a:solidFill>
              </a:rPr>
              <a:t>設計したコンピュータの名前</a:t>
            </a:r>
          </a:p>
        </p:txBody>
      </p:sp>
      <p:cxnSp>
        <p:nvCxnSpPr>
          <p:cNvPr id="19" name="直線矢印コネクタ 13">
            <a:extLst>
              <a:ext uri="{FF2B5EF4-FFF2-40B4-BE49-F238E27FC236}">
                <a16:creationId xmlns:a16="http://schemas.microsoft.com/office/drawing/2014/main" id="{8EAADE3F-7690-C934-7810-EDEA67DE3C42}"/>
              </a:ext>
            </a:extLst>
          </p:cNvPr>
          <p:cNvCxnSpPr/>
          <p:nvPr/>
        </p:nvCxnSpPr>
        <p:spPr bwMode="auto">
          <a:xfrm flipH="1">
            <a:off x="5098411" y="2301025"/>
            <a:ext cx="936104" cy="37394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テキスト ボックス 15">
            <a:extLst>
              <a:ext uri="{FF2B5EF4-FFF2-40B4-BE49-F238E27FC236}">
                <a16:creationId xmlns:a16="http://schemas.microsoft.com/office/drawing/2014/main" id="{73051CDE-8743-9FCC-9BD7-F7EAC97D6423}"/>
              </a:ext>
            </a:extLst>
          </p:cNvPr>
          <p:cNvSpPr txBox="1"/>
          <p:nvPr/>
        </p:nvSpPr>
        <p:spPr>
          <a:xfrm>
            <a:off x="6155653" y="2069025"/>
            <a:ext cx="1785486" cy="369332"/>
          </a:xfrm>
          <a:prstGeom prst="rect">
            <a:avLst/>
          </a:prstGeom>
          <a:noFill/>
        </p:spPr>
        <p:txBody>
          <a:bodyPr wrap="square" rtlCol="0">
            <a:spAutoFit/>
          </a:bodyPr>
          <a:lstStyle/>
          <a:p>
            <a:r>
              <a:rPr kumimoji="1" lang="ja-JP" altLang="en-US" dirty="0">
                <a:solidFill>
                  <a:srgbClr val="C00000"/>
                </a:solidFill>
              </a:rPr>
              <a:t>適切なタイトル</a:t>
            </a:r>
          </a:p>
        </p:txBody>
      </p:sp>
    </p:spTree>
    <p:extLst>
      <p:ext uri="{BB962C8B-B14F-4D97-AF65-F5344CB8AC3E}">
        <p14:creationId xmlns:p14="http://schemas.microsoft.com/office/powerpoint/2010/main" val="250971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a:solidFill>
                  <a:schemeClr val="accent1">
                    <a:lumMod val="50000"/>
                  </a:schemeClr>
                </a:solidFill>
              </a:rPr>
              <a:t>注意点（このページは削除すること）</a:t>
            </a:r>
            <a:endParaRPr kumimoji="1" lang="ja-JP" altLang="en-US" dirty="0">
              <a:solidFill>
                <a:schemeClr val="accent1">
                  <a:lumMod val="50000"/>
                </a:schemeClr>
              </a:solidFill>
            </a:endParaRPr>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kumimoji="1" lang="ja-JP" altLang="en-US" sz="2000">
                <a:latin typeface="+mn-ea"/>
              </a:rPr>
              <a:t>１ページのスライドの赤色の文字を適切に修正すること．</a:t>
            </a:r>
            <a:endParaRPr kumimoji="1" lang="en-US" altLang="ja-JP" sz="2000" dirty="0">
              <a:latin typeface="+mn-ea"/>
            </a:endParaRPr>
          </a:p>
          <a:p>
            <a:pPr lvl="1">
              <a:buFont typeface="Arial" panose="020B0604020202020204" pitchFamily="34" charset="0"/>
              <a:buChar char="•"/>
            </a:pPr>
            <a:r>
              <a:rPr lang="ja-JP" altLang="en-US" sz="1800">
                <a:latin typeface="+mn-ea"/>
              </a:rPr>
              <a:t>タイトルには設計したプロセッサの特徴などを用いた適切な名前を記載すること．</a:t>
            </a:r>
            <a:endParaRPr lang="en-US" altLang="ja-JP" sz="1800" dirty="0">
              <a:latin typeface="+mn-ea"/>
            </a:endParaRPr>
          </a:p>
          <a:p>
            <a:pPr>
              <a:buFont typeface="Arial" panose="020B0604020202020204" pitchFamily="34" charset="0"/>
              <a:buChar char="•"/>
            </a:pPr>
            <a:r>
              <a:rPr lang="ja-JP" altLang="en-US" sz="2000">
                <a:solidFill>
                  <a:schemeClr val="tx1"/>
                </a:solidFill>
                <a:latin typeface="+mn-ea"/>
              </a:rPr>
              <a:t>その下に名前を記載する．</a:t>
            </a:r>
            <a:endParaRPr lang="en-US" altLang="ja-JP" sz="2000" dirty="0">
              <a:solidFill>
                <a:schemeClr val="tx1"/>
              </a:solidFill>
              <a:latin typeface="+mn-ea"/>
            </a:endParaRPr>
          </a:p>
          <a:p>
            <a:pPr>
              <a:buFont typeface="Arial" panose="020B0604020202020204" pitchFamily="34" charset="0"/>
              <a:buChar char="•"/>
            </a:pPr>
            <a:r>
              <a:rPr lang="ja-JP" altLang="en-US" sz="2000">
                <a:solidFill>
                  <a:schemeClr val="tx1"/>
                </a:solidFill>
                <a:latin typeface="+mn-ea"/>
              </a:rPr>
              <a:t>このスライドの右下にページ番号を記載すること．</a:t>
            </a:r>
          </a:p>
          <a:p>
            <a:pPr>
              <a:buFont typeface="Arial" panose="020B0604020202020204" pitchFamily="34" charset="0"/>
              <a:buChar char="•"/>
            </a:pPr>
            <a:endParaRPr kumimoji="1" lang="ja-JP" altLang="en-US" sz="200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2</a:t>
            </a:fld>
            <a:endParaRPr kumimoji="0" lang="en-US" altLang="ja-JP" sz="1600" dirty="0">
              <a:solidFill>
                <a:srgbClr val="000000"/>
              </a:solidFill>
            </a:endParaRPr>
          </a:p>
        </p:txBody>
      </p:sp>
      <p:sp>
        <p:nvSpPr>
          <p:cNvPr id="7" name="テキスト ボックス 6">
            <a:extLst>
              <a:ext uri="{FF2B5EF4-FFF2-40B4-BE49-F238E27FC236}">
                <a16:creationId xmlns:a16="http://schemas.microsoft.com/office/drawing/2014/main" id="{5CBC2687-A9E8-4A16-B337-90616FA16F9E}"/>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291063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838" y="33047"/>
            <a:ext cx="8812212" cy="777875"/>
          </a:xfrm>
        </p:spPr>
        <p:txBody>
          <a:bodyPr/>
          <a:lstStyle/>
          <a:p>
            <a:r>
              <a:rPr lang="ja-JP" altLang="en-US" dirty="0"/>
              <a:t>設計</a:t>
            </a:r>
            <a:r>
              <a:rPr lang="ja-JP" altLang="en-US"/>
              <a:t>したプロセッサの実行時間</a:t>
            </a:r>
            <a:endParaRPr kumimoji="1" lang="ja-JP" altLang="en-US" b="1" dirty="0"/>
          </a:p>
        </p:txBody>
      </p:sp>
      <p:sp>
        <p:nvSpPr>
          <p:cNvPr id="3" name="コンテンツ プレースホルダー 2"/>
          <p:cNvSpPr>
            <a:spLocks noGrp="1"/>
          </p:cNvSpPr>
          <p:nvPr>
            <p:ph idx="1"/>
          </p:nvPr>
        </p:nvSpPr>
        <p:spPr>
          <a:xfrm>
            <a:off x="635853" y="1191196"/>
            <a:ext cx="9430509" cy="5360570"/>
          </a:xfrm>
        </p:spPr>
        <p:txBody>
          <a:bodyPr/>
          <a:lstStyle/>
          <a:p>
            <a:pPr>
              <a:buFont typeface="Arial" panose="020B0604020202020204" pitchFamily="34" charset="0"/>
              <a:buChar char="•"/>
            </a:pPr>
            <a:r>
              <a:rPr lang="en-US" altLang="ja-JP" sz="2000" dirty="0" err="1"/>
              <a:t>Vivado</a:t>
            </a:r>
            <a:r>
              <a:rPr lang="en-US" altLang="ja-JP" sz="2000" dirty="0"/>
              <a:t> </a:t>
            </a:r>
            <a:r>
              <a:rPr lang="ja-JP" altLang="en-US" sz="2000"/>
              <a:t>の最適化オプション</a:t>
            </a:r>
            <a:endParaRPr lang="en-US" altLang="ja-JP" sz="2000" dirty="0"/>
          </a:p>
          <a:p>
            <a:pPr lvl="1">
              <a:buFont typeface="Arial" panose="020B0604020202020204" pitchFamily="34" charset="0"/>
              <a:buChar char="•"/>
            </a:pPr>
            <a:r>
              <a:rPr lang="en-US" altLang="ja-JP" sz="1800" dirty="0"/>
              <a:t>Synthesis -&gt; Strategy : </a:t>
            </a:r>
            <a:r>
              <a:rPr lang="en-US" altLang="ja-JP" sz="1800" b="1" dirty="0">
                <a:solidFill>
                  <a:srgbClr val="C00000"/>
                </a:solidFill>
              </a:rPr>
              <a:t>…</a:t>
            </a:r>
          </a:p>
          <a:p>
            <a:pPr lvl="1">
              <a:buFont typeface="Arial" panose="020B0604020202020204" pitchFamily="34" charset="0"/>
              <a:buChar char="•"/>
            </a:pPr>
            <a:r>
              <a:rPr lang="en-US" altLang="ja-JP" sz="1800" dirty="0"/>
              <a:t>Implementation -&gt; Strategy: </a:t>
            </a:r>
            <a:r>
              <a:rPr lang="en-US" altLang="ja-JP" sz="1800" b="1" dirty="0">
                <a:solidFill>
                  <a:srgbClr val="C00000"/>
                </a:solidFill>
              </a:rPr>
              <a:t>…</a:t>
            </a:r>
            <a:endParaRPr lang="en-US" altLang="ja-JP" sz="1800" dirty="0">
              <a:solidFill>
                <a:srgbClr val="C00000"/>
              </a:solidFill>
            </a:endParaRPr>
          </a:p>
          <a:p>
            <a:pPr>
              <a:buFont typeface="Arial" panose="020B0604020202020204" pitchFamily="34" charset="0"/>
              <a:buChar char="•"/>
            </a:pPr>
            <a:endParaRPr kumimoji="1" lang="en-US" altLang="ja-JP" sz="2000" dirty="0"/>
          </a:p>
          <a:p>
            <a:pPr>
              <a:buFont typeface="Arial" panose="020B0604020202020204" pitchFamily="34" charset="0"/>
              <a:buChar char="•"/>
            </a:pPr>
            <a:r>
              <a:rPr kumimoji="1" lang="ja-JP" altLang="en-US" sz="2000"/>
              <a:t>動作周波数</a:t>
            </a:r>
            <a:r>
              <a:rPr kumimoji="1" lang="en-US" altLang="ja-JP" sz="2000"/>
              <a:t>:</a:t>
            </a:r>
            <a:r>
              <a:rPr kumimoji="1" lang="ja-JP" altLang="en-US" sz="2000"/>
              <a:t> </a:t>
            </a:r>
            <a:r>
              <a:rPr kumimoji="1" lang="en-US" altLang="ja-JP" sz="2000" b="1">
                <a:solidFill>
                  <a:srgbClr val="C00000"/>
                </a:solidFill>
              </a:rPr>
              <a:t>F</a:t>
            </a:r>
            <a:r>
              <a:rPr kumimoji="1" lang="en-US" altLang="ja-JP" sz="2000">
                <a:solidFill>
                  <a:srgbClr val="C00000"/>
                </a:solidFill>
              </a:rPr>
              <a:t> </a:t>
            </a:r>
            <a:r>
              <a:rPr kumimoji="1" lang="en-US" altLang="ja-JP" sz="2000"/>
              <a:t>MHz</a:t>
            </a:r>
          </a:p>
          <a:p>
            <a:pPr lvl="1">
              <a:buFont typeface="Arial" panose="020B0604020202020204" pitchFamily="34" charset="0"/>
              <a:buChar char="•"/>
            </a:pPr>
            <a:r>
              <a:rPr lang="ja-JP" altLang="en-US" sz="1800"/>
              <a:t>クロック周期</a:t>
            </a:r>
            <a:r>
              <a:rPr lang="en-US" altLang="ja-JP" sz="1800"/>
              <a:t> : </a:t>
            </a:r>
            <a:r>
              <a:rPr lang="en-US" altLang="ja-JP" sz="1800" b="1">
                <a:solidFill>
                  <a:srgbClr val="C00000"/>
                </a:solidFill>
              </a:rPr>
              <a:t>1 / F</a:t>
            </a:r>
            <a:r>
              <a:rPr lang="en-US" altLang="ja-JP" sz="1800" b="1"/>
              <a:t>  </a:t>
            </a:r>
            <a:r>
              <a:rPr lang="en-US" altLang="ja-JP" sz="1800"/>
              <a:t>usec</a:t>
            </a:r>
          </a:p>
          <a:p>
            <a:pPr lvl="1">
              <a:buFont typeface="Arial" panose="020B0604020202020204" pitchFamily="34" charset="0"/>
              <a:buChar char="•"/>
            </a:pPr>
            <a:endParaRPr kumimoji="1" lang="en-US" altLang="ja-JP" sz="1800" dirty="0"/>
          </a:p>
          <a:p>
            <a:pPr>
              <a:buFont typeface="Arial" panose="020B0604020202020204" pitchFamily="34" charset="0"/>
              <a:buChar char="•"/>
            </a:pPr>
            <a:r>
              <a:rPr lang="ja-JP" altLang="en-US" sz="2000">
                <a:solidFill>
                  <a:schemeClr val="tx2"/>
                </a:solidFill>
              </a:rPr>
              <a:t>プロセッサの実行サイクル数 </a:t>
            </a:r>
            <a:r>
              <a:rPr lang="en-US" altLang="ja-JP" sz="2000" dirty="0">
                <a:solidFill>
                  <a:schemeClr val="tx2"/>
                </a:solidFill>
              </a:rPr>
              <a:t>(</a:t>
            </a:r>
            <a:r>
              <a:rPr lang="en-US" altLang="ja-JP" sz="2000">
                <a:solidFill>
                  <a:schemeClr val="tx2"/>
                </a:solidFill>
              </a:rPr>
              <a:t>cycles) </a:t>
            </a:r>
            <a:r>
              <a:rPr lang="en-US" altLang="ja-JP" sz="2000" b="1">
                <a:solidFill>
                  <a:schemeClr val="tx2"/>
                </a:solidFill>
              </a:rPr>
              <a:t> </a:t>
            </a:r>
            <a:r>
              <a:rPr lang="ja-JP" altLang="en-US" sz="2000">
                <a:solidFill>
                  <a:schemeClr val="tx2"/>
                </a:solidFill>
              </a:rPr>
              <a:t>：</a:t>
            </a:r>
            <a:r>
              <a:rPr lang="en-US" altLang="ja-JP" sz="2000">
                <a:solidFill>
                  <a:schemeClr val="tx2"/>
                </a:solidFill>
              </a:rPr>
              <a:t> </a:t>
            </a:r>
            <a:r>
              <a:rPr lang="en-US" altLang="ja-JP" sz="2000" b="1">
                <a:solidFill>
                  <a:srgbClr val="C00000"/>
                </a:solidFill>
              </a:rPr>
              <a:t>C  </a:t>
            </a:r>
            <a:r>
              <a:rPr lang="en-US" altLang="ja-JP" sz="2000">
                <a:solidFill>
                  <a:schemeClr val="tx1"/>
                </a:solidFill>
              </a:rPr>
              <a:t>cycles</a:t>
            </a:r>
          </a:p>
          <a:p>
            <a:pPr lvl="1">
              <a:buFont typeface="Arial" panose="020B0604020202020204" pitchFamily="34" charset="0"/>
              <a:buChar char="•"/>
            </a:pPr>
            <a:endParaRPr lang="en-US" altLang="ja-JP" sz="1800">
              <a:solidFill>
                <a:schemeClr val="tx2"/>
              </a:solidFill>
            </a:endParaRPr>
          </a:p>
          <a:p>
            <a:pPr>
              <a:buFont typeface="Arial" panose="020B0604020202020204" pitchFamily="34" charset="0"/>
              <a:buChar char="•"/>
            </a:pPr>
            <a:r>
              <a:rPr lang="ja-JP" altLang="en-US" sz="2000"/>
              <a:t>プロセッサ実行時間 </a:t>
            </a:r>
            <a:r>
              <a:rPr lang="en-US" altLang="ja-JP" sz="2000"/>
              <a:t>: ExTime </a:t>
            </a:r>
            <a:r>
              <a:rPr lang="en-US" altLang="ja-JP" sz="2000">
                <a:solidFill>
                  <a:srgbClr val="C00000"/>
                </a:solidFill>
              </a:rPr>
              <a:t>=  </a:t>
            </a:r>
            <a:r>
              <a:rPr lang="en-US" altLang="ja-JP" sz="2000" b="1">
                <a:solidFill>
                  <a:srgbClr val="C00000"/>
                </a:solidFill>
              </a:rPr>
              <a:t>1 / F  </a:t>
            </a:r>
            <a:r>
              <a:rPr lang="en-US" altLang="ja-JP" sz="2000">
                <a:solidFill>
                  <a:srgbClr val="C00000"/>
                </a:solidFill>
              </a:rPr>
              <a:t>x  </a:t>
            </a:r>
            <a:r>
              <a:rPr lang="en-US" altLang="ja-JP" sz="2000" b="1">
                <a:solidFill>
                  <a:srgbClr val="C00000"/>
                </a:solidFill>
              </a:rPr>
              <a:t>C</a:t>
            </a:r>
            <a:r>
              <a:rPr lang="en-US" altLang="ja-JP" sz="2000">
                <a:solidFill>
                  <a:srgbClr val="C00000"/>
                </a:solidFill>
              </a:rPr>
              <a:t>  / 1000  </a:t>
            </a:r>
            <a:r>
              <a:rPr lang="en-US" altLang="ja-JP" sz="2000">
                <a:solidFill>
                  <a:schemeClr val="tx1"/>
                </a:solidFill>
              </a:rPr>
              <a:t>msec</a:t>
            </a:r>
          </a:p>
          <a:p>
            <a:pPr>
              <a:buFont typeface="Arial" panose="020B0604020202020204" pitchFamily="34" charset="0"/>
              <a:buChar char="•"/>
            </a:pPr>
            <a:endParaRPr lang="en-US" altLang="ja-JP" sz="2000">
              <a:solidFill>
                <a:schemeClr val="tx1"/>
              </a:solidFill>
            </a:endParaRPr>
          </a:p>
          <a:p>
            <a:pPr>
              <a:buFont typeface="Arial" panose="020B0604020202020204" pitchFamily="34" charset="0"/>
              <a:buChar char="•"/>
            </a:pPr>
            <a:r>
              <a:rPr lang="ja-JP" altLang="en-US" sz="2000">
                <a:solidFill>
                  <a:schemeClr val="tx1"/>
                </a:solidFill>
              </a:rPr>
              <a:t>プロセッサの性能： </a:t>
            </a:r>
            <a:r>
              <a:rPr lang="en-US" altLang="ja-JP" sz="2000">
                <a:solidFill>
                  <a:schemeClr val="accent6"/>
                </a:solidFill>
              </a:rPr>
              <a:t>Perf = 1/ExTime x 10,000</a:t>
            </a:r>
          </a:p>
          <a:p>
            <a:pPr>
              <a:buFont typeface="Arial" panose="020B0604020202020204" pitchFamily="34" charset="0"/>
              <a:buChar char="•"/>
            </a:pPr>
            <a:endParaRPr lang="en-US" altLang="ja-JP" sz="1800" dirty="0">
              <a:solidFill>
                <a:schemeClr val="tx1"/>
              </a:solidFill>
            </a:endParaRPr>
          </a:p>
          <a:p>
            <a:pPr>
              <a:buFont typeface="Arial" panose="020B0604020202020204" pitchFamily="34" charset="0"/>
              <a:buChar char="•"/>
            </a:pPr>
            <a:r>
              <a:rPr lang="ja-JP" altLang="en-US" sz="2000">
                <a:solidFill>
                  <a:schemeClr val="accent1">
                    <a:lumMod val="50000"/>
                  </a:schemeClr>
                </a:solidFill>
              </a:rPr>
              <a:t>赤色の部分を適切に修正すること．また，この緑色の文章は削除すること．</a:t>
            </a:r>
            <a:endParaRPr lang="en-US" altLang="ja-JP" sz="2000" dirty="0">
              <a:solidFill>
                <a:schemeClr val="accent1">
                  <a:lumMod val="50000"/>
                </a:schemeClr>
              </a:solidFill>
            </a:endParaRPr>
          </a:p>
        </p:txBody>
      </p:sp>
      <p:sp>
        <p:nvSpPr>
          <p:cNvPr id="4" name="Text Box 10"/>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3</a:t>
            </a:fld>
            <a:endParaRPr kumimoji="0" lang="en-US" altLang="ja-JP" sz="1600" dirty="0">
              <a:solidFill>
                <a:srgbClr val="000000"/>
              </a:solidFill>
            </a:endParaRPr>
          </a:p>
        </p:txBody>
      </p:sp>
      <p:sp>
        <p:nvSpPr>
          <p:cNvPr id="162" name="テキスト ボックス 161">
            <a:extLst>
              <a:ext uri="{FF2B5EF4-FFF2-40B4-BE49-F238E27FC236}">
                <a16:creationId xmlns:a16="http://schemas.microsoft.com/office/drawing/2014/main" id="{92A4D69F-AFB3-49D2-A51B-9FAB76E3338C}"/>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93264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a:t>設計したプロセッサのブロック図</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a:xfrm>
            <a:off x="350838" y="1119188"/>
            <a:ext cx="9039225" cy="1229692"/>
          </a:xfrm>
        </p:spPr>
        <p:txBody>
          <a:bodyPr/>
          <a:lstStyle/>
          <a:p>
            <a:pPr>
              <a:buFont typeface="Arial" panose="020B0604020202020204" pitchFamily="34" charset="0"/>
              <a:buChar char="•"/>
            </a:pPr>
            <a:r>
              <a:rPr lang="ja-JP" altLang="en-US" sz="2000">
                <a:solidFill>
                  <a:schemeClr val="accent1">
                    <a:lumMod val="50000"/>
                  </a:schemeClr>
                </a:solidFill>
              </a:rPr>
              <a:t>この図を参考に適切に修正すること．また，この緑色の文章は削除して、工夫した点を説明する適切な文章を追加すること．</a:t>
            </a:r>
            <a:endParaRPr lang="en-US" altLang="ja-JP" sz="2000" dirty="0">
              <a:solidFill>
                <a:schemeClr val="accent1">
                  <a:lumMod val="50000"/>
                </a:schemeClr>
              </a:solidFill>
            </a:endParaRPr>
          </a:p>
          <a:p>
            <a:pPr>
              <a:buFont typeface="Arial" panose="020B0604020202020204" pitchFamily="34" charset="0"/>
              <a:buChar char="•"/>
            </a:pPr>
            <a:endParaRPr kumimoji="1" lang="ja-JP" altLang="en-US" sz="200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4</a:t>
            </a:fld>
            <a:endParaRPr kumimoji="0" lang="en-US" altLang="ja-JP" sz="1600" dirty="0">
              <a:solidFill>
                <a:srgbClr val="000000"/>
              </a:solidFill>
            </a:endParaRPr>
          </a:p>
        </p:txBody>
      </p:sp>
      <p:sp>
        <p:nvSpPr>
          <p:cNvPr id="149" name="テキスト ボックス 148">
            <a:extLst>
              <a:ext uri="{FF2B5EF4-FFF2-40B4-BE49-F238E27FC236}">
                <a16:creationId xmlns:a16="http://schemas.microsoft.com/office/drawing/2014/main" id="{BD9950EF-D7A4-41E5-8F5D-645D4421CBA0}"/>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cxnSp>
        <p:nvCxnSpPr>
          <p:cNvPr id="146" name="直線矢印コネクタ 199">
            <a:extLst>
              <a:ext uri="{FF2B5EF4-FFF2-40B4-BE49-F238E27FC236}">
                <a16:creationId xmlns:a16="http://schemas.microsoft.com/office/drawing/2014/main" id="{F6F34CF2-1E7E-99CE-B108-AAE1C3025936}"/>
              </a:ext>
            </a:extLst>
          </p:cNvPr>
          <p:cNvCxnSpPr>
            <a:cxnSpLocks/>
          </p:cNvCxnSpPr>
          <p:nvPr/>
        </p:nvCxnSpPr>
        <p:spPr>
          <a:xfrm>
            <a:off x="7697322" y="3591823"/>
            <a:ext cx="216000" cy="0"/>
          </a:xfrm>
          <a:prstGeom prst="straightConnector1">
            <a:avLst/>
          </a:prstGeom>
          <a:noFill/>
          <a:ln w="9525" cap="flat" cmpd="sng" algn="ctr">
            <a:solidFill>
              <a:sysClr val="windowText" lastClr="000000"/>
            </a:solidFill>
            <a:prstDash val="solid"/>
            <a:tailEnd type="arrow" w="sm" len="sm"/>
          </a:ln>
          <a:effectLst/>
        </p:spPr>
      </p:cxnSp>
      <p:cxnSp>
        <p:nvCxnSpPr>
          <p:cNvPr id="147" name="直線矢印コネクタ 271">
            <a:extLst>
              <a:ext uri="{FF2B5EF4-FFF2-40B4-BE49-F238E27FC236}">
                <a16:creationId xmlns:a16="http://schemas.microsoft.com/office/drawing/2014/main" id="{64BE97B7-E0E4-D762-C466-690B7F533801}"/>
              </a:ext>
            </a:extLst>
          </p:cNvPr>
          <p:cNvCxnSpPr>
            <a:cxnSpLocks/>
          </p:cNvCxnSpPr>
          <p:nvPr/>
        </p:nvCxnSpPr>
        <p:spPr>
          <a:xfrm>
            <a:off x="7707527" y="3973500"/>
            <a:ext cx="216000" cy="0"/>
          </a:xfrm>
          <a:prstGeom prst="straightConnector1">
            <a:avLst/>
          </a:prstGeom>
          <a:noFill/>
          <a:ln w="9525" cap="flat" cmpd="sng" algn="ctr">
            <a:solidFill>
              <a:sysClr val="windowText" lastClr="000000"/>
            </a:solidFill>
            <a:prstDash val="solid"/>
            <a:tailEnd type="arrow" w="sm" len="sm"/>
          </a:ln>
          <a:effectLst/>
        </p:spPr>
      </p:cxnSp>
      <p:cxnSp>
        <p:nvCxnSpPr>
          <p:cNvPr id="148" name="直線矢印コネクタ 272">
            <a:extLst>
              <a:ext uri="{FF2B5EF4-FFF2-40B4-BE49-F238E27FC236}">
                <a16:creationId xmlns:a16="http://schemas.microsoft.com/office/drawing/2014/main" id="{35645268-6AC9-1AEC-432D-5D6089B40D06}"/>
              </a:ext>
            </a:extLst>
          </p:cNvPr>
          <p:cNvCxnSpPr>
            <a:cxnSpLocks/>
          </p:cNvCxnSpPr>
          <p:nvPr/>
        </p:nvCxnSpPr>
        <p:spPr>
          <a:xfrm flipV="1">
            <a:off x="3844764" y="4262617"/>
            <a:ext cx="216000" cy="1492"/>
          </a:xfrm>
          <a:prstGeom prst="straightConnector1">
            <a:avLst/>
          </a:prstGeom>
          <a:noFill/>
          <a:ln w="9525" cap="flat" cmpd="sng" algn="ctr">
            <a:solidFill>
              <a:sysClr val="windowText" lastClr="000000"/>
            </a:solidFill>
            <a:prstDash val="solid"/>
            <a:tailEnd type="none" w="sm" len="sm"/>
          </a:ln>
          <a:effectLst/>
        </p:spPr>
      </p:cxnSp>
      <p:cxnSp>
        <p:nvCxnSpPr>
          <p:cNvPr id="150" name="直線矢印コネクタ 273">
            <a:extLst>
              <a:ext uri="{FF2B5EF4-FFF2-40B4-BE49-F238E27FC236}">
                <a16:creationId xmlns:a16="http://schemas.microsoft.com/office/drawing/2014/main" id="{FAF4A53E-8840-76C8-B9C8-A7635C004FB1}"/>
              </a:ext>
            </a:extLst>
          </p:cNvPr>
          <p:cNvCxnSpPr>
            <a:cxnSpLocks/>
          </p:cNvCxnSpPr>
          <p:nvPr/>
        </p:nvCxnSpPr>
        <p:spPr>
          <a:xfrm>
            <a:off x="3583228" y="5370561"/>
            <a:ext cx="1463809" cy="0"/>
          </a:xfrm>
          <a:prstGeom prst="straightConnector1">
            <a:avLst/>
          </a:prstGeom>
          <a:noFill/>
          <a:ln w="9525" cap="flat" cmpd="sng" algn="ctr">
            <a:solidFill>
              <a:sysClr val="windowText" lastClr="000000"/>
            </a:solidFill>
            <a:prstDash val="solid"/>
            <a:tailEnd type="arrow" w="sm" len="sm"/>
          </a:ln>
          <a:effectLst/>
        </p:spPr>
      </p:cxnSp>
      <p:sp>
        <p:nvSpPr>
          <p:cNvPr id="151" name="正方形/長方形 276">
            <a:extLst>
              <a:ext uri="{FF2B5EF4-FFF2-40B4-BE49-F238E27FC236}">
                <a16:creationId xmlns:a16="http://schemas.microsoft.com/office/drawing/2014/main" id="{9756CE7C-B6E3-22E6-C2C8-EBF4CF0BEEE2}"/>
              </a:ext>
            </a:extLst>
          </p:cNvPr>
          <p:cNvSpPr/>
          <p:nvPr/>
        </p:nvSpPr>
        <p:spPr>
          <a:xfrm>
            <a:off x="3671231" y="3062610"/>
            <a:ext cx="198000" cy="2520000"/>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152" name="テキスト ボックス 277">
            <a:extLst>
              <a:ext uri="{FF2B5EF4-FFF2-40B4-BE49-F238E27FC236}">
                <a16:creationId xmlns:a16="http://schemas.microsoft.com/office/drawing/2014/main" id="{137F1CF7-E769-6251-6876-E65D929CD014}"/>
              </a:ext>
            </a:extLst>
          </p:cNvPr>
          <p:cNvSpPr txBox="1"/>
          <p:nvPr/>
        </p:nvSpPr>
        <p:spPr>
          <a:xfrm rot="16200000">
            <a:off x="3812513" y="4012294"/>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P1_ir</a:t>
            </a:r>
          </a:p>
        </p:txBody>
      </p:sp>
      <p:sp>
        <p:nvSpPr>
          <p:cNvPr id="153" name="テキスト ボックス 278">
            <a:extLst>
              <a:ext uri="{FF2B5EF4-FFF2-40B4-BE49-F238E27FC236}">
                <a16:creationId xmlns:a16="http://schemas.microsoft.com/office/drawing/2014/main" id="{54D626BF-86B7-2FFF-C427-2CE595C7F5E2}"/>
              </a:ext>
            </a:extLst>
          </p:cNvPr>
          <p:cNvSpPr txBox="1"/>
          <p:nvPr/>
        </p:nvSpPr>
        <p:spPr>
          <a:xfrm>
            <a:off x="2591957" y="2744311"/>
            <a:ext cx="634789" cy="153888"/>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IF stage </a:t>
            </a:r>
          </a:p>
        </p:txBody>
      </p:sp>
      <p:cxnSp>
        <p:nvCxnSpPr>
          <p:cNvPr id="154" name="直線矢印コネクタ 281">
            <a:extLst>
              <a:ext uri="{FF2B5EF4-FFF2-40B4-BE49-F238E27FC236}">
                <a16:creationId xmlns:a16="http://schemas.microsoft.com/office/drawing/2014/main" id="{F8FDAA4C-7EA4-59CE-963D-38B78C82C4BE}"/>
              </a:ext>
            </a:extLst>
          </p:cNvPr>
          <p:cNvCxnSpPr>
            <a:cxnSpLocks/>
            <a:stCxn id="300" idx="4"/>
          </p:cNvCxnSpPr>
          <p:nvPr/>
        </p:nvCxnSpPr>
        <p:spPr>
          <a:xfrm>
            <a:off x="4901208" y="4762345"/>
            <a:ext cx="0" cy="321874"/>
          </a:xfrm>
          <a:prstGeom prst="straightConnector1">
            <a:avLst/>
          </a:prstGeom>
          <a:noFill/>
          <a:ln w="9525" cap="flat" cmpd="sng" algn="ctr">
            <a:solidFill>
              <a:sysClr val="windowText" lastClr="000000"/>
            </a:solidFill>
            <a:prstDash val="solid"/>
            <a:tailEnd type="none" w="sm" len="sm"/>
          </a:ln>
          <a:effectLst/>
        </p:spPr>
      </p:cxnSp>
      <p:grpSp>
        <p:nvGrpSpPr>
          <p:cNvPr id="155" name="グループ化 283">
            <a:extLst>
              <a:ext uri="{FF2B5EF4-FFF2-40B4-BE49-F238E27FC236}">
                <a16:creationId xmlns:a16="http://schemas.microsoft.com/office/drawing/2014/main" id="{F9E3BF6C-B1AE-075D-ACE5-CAB95BA96F2D}"/>
              </a:ext>
            </a:extLst>
          </p:cNvPr>
          <p:cNvGrpSpPr/>
          <p:nvPr/>
        </p:nvGrpSpPr>
        <p:grpSpPr>
          <a:xfrm>
            <a:off x="5047037" y="4990132"/>
            <a:ext cx="288032" cy="504056"/>
            <a:chOff x="2734716" y="3259751"/>
            <a:chExt cx="288032" cy="504056"/>
          </a:xfrm>
        </p:grpSpPr>
        <p:grpSp>
          <p:nvGrpSpPr>
            <p:cNvPr id="156" name="グループ化 285">
              <a:extLst>
                <a:ext uri="{FF2B5EF4-FFF2-40B4-BE49-F238E27FC236}">
                  <a16:creationId xmlns:a16="http://schemas.microsoft.com/office/drawing/2014/main" id="{B2F17B64-421D-BF79-1E7D-E26E3F7232F3}"/>
                </a:ext>
              </a:extLst>
            </p:cNvPr>
            <p:cNvGrpSpPr/>
            <p:nvPr/>
          </p:nvGrpSpPr>
          <p:grpSpPr>
            <a:xfrm>
              <a:off x="2734716" y="3259751"/>
              <a:ext cx="288032" cy="504056"/>
              <a:chOff x="3009578" y="3501008"/>
              <a:chExt cx="288032" cy="504056"/>
            </a:xfrm>
          </p:grpSpPr>
          <p:cxnSp>
            <p:nvCxnSpPr>
              <p:cNvPr id="158" name="直線コネクタ 288">
                <a:extLst>
                  <a:ext uri="{FF2B5EF4-FFF2-40B4-BE49-F238E27FC236}">
                    <a16:creationId xmlns:a16="http://schemas.microsoft.com/office/drawing/2014/main" id="{CC1A8957-1788-B206-CA46-6DF621032431}"/>
                  </a:ext>
                </a:extLst>
              </p:cNvPr>
              <p:cNvCxnSpPr>
                <a:cxnSpLocks/>
              </p:cNvCxnSpPr>
              <p:nvPr/>
            </p:nvCxnSpPr>
            <p:spPr bwMode="auto">
              <a:xfrm>
                <a:off x="3009578" y="3501008"/>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9" name="直線コネクタ 289">
                <a:extLst>
                  <a:ext uri="{FF2B5EF4-FFF2-40B4-BE49-F238E27FC236}">
                    <a16:creationId xmlns:a16="http://schemas.microsoft.com/office/drawing/2014/main" id="{8F5C9155-655B-F7B5-86FC-A3FE3CADE59C}"/>
                  </a:ext>
                </a:extLst>
              </p:cNvPr>
              <p:cNvCxnSpPr>
                <a:cxnSpLocks/>
              </p:cNvCxnSpPr>
              <p:nvPr/>
            </p:nvCxnSpPr>
            <p:spPr bwMode="auto">
              <a:xfrm>
                <a:off x="3297610" y="3573016"/>
                <a:ext cx="0" cy="3600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0" name="直線コネクタ 290">
                <a:extLst>
                  <a:ext uri="{FF2B5EF4-FFF2-40B4-BE49-F238E27FC236}">
                    <a16:creationId xmlns:a16="http://schemas.microsoft.com/office/drawing/2014/main" id="{540A4158-9A07-582F-70DE-8D05077BB5B6}"/>
                  </a:ext>
                </a:extLst>
              </p:cNvPr>
              <p:cNvCxnSpPr>
                <a:cxnSpLocks/>
              </p:cNvCxnSpPr>
              <p:nvPr/>
            </p:nvCxnSpPr>
            <p:spPr bwMode="auto">
              <a:xfrm>
                <a:off x="3009578" y="3501008"/>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1" name="直線コネクタ 305">
                <a:extLst>
                  <a:ext uri="{FF2B5EF4-FFF2-40B4-BE49-F238E27FC236}">
                    <a16:creationId xmlns:a16="http://schemas.microsoft.com/office/drawing/2014/main" id="{6AB23510-9783-552D-BBD0-DF34337841C5}"/>
                  </a:ext>
                </a:extLst>
              </p:cNvPr>
              <p:cNvCxnSpPr>
                <a:cxnSpLocks/>
              </p:cNvCxnSpPr>
              <p:nvPr/>
            </p:nvCxnSpPr>
            <p:spPr bwMode="auto">
              <a:xfrm flipV="1">
                <a:off x="3009578" y="3933056"/>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2" name="直線コネクタ 311">
                <a:extLst>
                  <a:ext uri="{FF2B5EF4-FFF2-40B4-BE49-F238E27FC236}">
                    <a16:creationId xmlns:a16="http://schemas.microsoft.com/office/drawing/2014/main" id="{A12E1A6A-336C-FA09-5B6D-88833343850B}"/>
                  </a:ext>
                </a:extLst>
              </p:cNvPr>
              <p:cNvCxnSpPr>
                <a:cxnSpLocks/>
              </p:cNvCxnSpPr>
              <p:nvPr/>
            </p:nvCxnSpPr>
            <p:spPr bwMode="auto">
              <a:xfrm>
                <a:off x="3009578" y="3789040"/>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3" name="直線コネクタ 315">
                <a:extLst>
                  <a:ext uri="{FF2B5EF4-FFF2-40B4-BE49-F238E27FC236}">
                    <a16:creationId xmlns:a16="http://schemas.microsoft.com/office/drawing/2014/main" id="{60E1838E-FFA8-E4CE-9ED9-586E44156609}"/>
                  </a:ext>
                </a:extLst>
              </p:cNvPr>
              <p:cNvCxnSpPr>
                <a:cxnSpLocks/>
              </p:cNvCxnSpPr>
              <p:nvPr/>
            </p:nvCxnSpPr>
            <p:spPr bwMode="auto">
              <a:xfrm>
                <a:off x="3009578" y="3717032"/>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4" name="直線コネクタ 316">
                <a:extLst>
                  <a:ext uri="{FF2B5EF4-FFF2-40B4-BE49-F238E27FC236}">
                    <a16:creationId xmlns:a16="http://schemas.microsoft.com/office/drawing/2014/main" id="{485C378A-A87A-75A3-66B2-A29480DFCE92}"/>
                  </a:ext>
                </a:extLst>
              </p:cNvPr>
              <p:cNvCxnSpPr>
                <a:cxnSpLocks/>
              </p:cNvCxnSpPr>
              <p:nvPr/>
            </p:nvCxnSpPr>
            <p:spPr bwMode="auto">
              <a:xfrm flipV="1">
                <a:off x="3009578" y="3753036"/>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157" name="テキスト ボックス 287">
              <a:extLst>
                <a:ext uri="{FF2B5EF4-FFF2-40B4-BE49-F238E27FC236}">
                  <a16:creationId xmlns:a16="http://schemas.microsoft.com/office/drawing/2014/main" id="{AB13ED94-1463-0B8C-B0C3-C53A663B84AA}"/>
                </a:ext>
              </a:extLst>
            </p:cNvPr>
            <p:cNvSpPr txBox="1"/>
            <p:nvPr/>
          </p:nvSpPr>
          <p:spPr>
            <a:xfrm>
              <a:off x="2912268" y="3430987"/>
              <a:ext cx="76944" cy="161583"/>
            </a:xfrm>
            <a:prstGeom prst="rect">
              <a:avLst/>
            </a:prstGeom>
            <a:noFill/>
          </p:spPr>
          <p:txBody>
            <a:bodyPr wrap="square" lIns="0" tIns="0" rIns="0" bIns="0" rtlCol="0">
              <a:spAutoFit/>
            </a:bodyPr>
            <a:lstStyle/>
            <a:p>
              <a:pPr defTabSz="1280160" fontAlgn="auto">
                <a:spcBef>
                  <a:spcPts val="0"/>
                </a:spcBef>
                <a:spcAft>
                  <a:spcPts val="0"/>
                </a:spcAft>
                <a:buClrTx/>
                <a:buSzTx/>
                <a:buFontTx/>
                <a:buNone/>
              </a:pPr>
              <a:r>
                <a:rPr kumimoji="1" lang="en-US" altLang="ja-JP" sz="1050" b="1">
                  <a:solidFill>
                    <a:prstClr val="black"/>
                  </a:solidFill>
                  <a:latin typeface="Consolas" panose="020B0609020204030204" pitchFamily="49" charset="0"/>
                  <a:ea typeface="ＭＳ Ｐゴシック"/>
                  <a:cs typeface="Times New Roman" pitchFamily="18" charset="0"/>
                </a:rPr>
                <a:t>+</a:t>
              </a:r>
              <a:endParaRPr kumimoji="1" lang="ja-JP" altLang="en-US" sz="1050" b="1">
                <a:solidFill>
                  <a:prstClr val="black"/>
                </a:solidFill>
                <a:latin typeface="Consolas" panose="020B0609020204030204" pitchFamily="49" charset="0"/>
                <a:ea typeface="ＭＳ Ｐゴシック"/>
                <a:cs typeface="Times New Roman" pitchFamily="18" charset="0"/>
              </a:endParaRPr>
            </a:p>
          </p:txBody>
        </p:sp>
      </p:grpSp>
      <p:cxnSp>
        <p:nvCxnSpPr>
          <p:cNvPr id="165" name="直線矢印コネクタ 325">
            <a:extLst>
              <a:ext uri="{FF2B5EF4-FFF2-40B4-BE49-F238E27FC236}">
                <a16:creationId xmlns:a16="http://schemas.microsoft.com/office/drawing/2014/main" id="{DF3A8AE4-AB4C-1094-33A2-3BA7941E4CAF}"/>
              </a:ext>
            </a:extLst>
          </p:cNvPr>
          <p:cNvCxnSpPr>
            <a:cxnSpLocks/>
          </p:cNvCxnSpPr>
          <p:nvPr/>
        </p:nvCxnSpPr>
        <p:spPr>
          <a:xfrm>
            <a:off x="5719722" y="5219300"/>
            <a:ext cx="85468" cy="0"/>
          </a:xfrm>
          <a:prstGeom prst="straightConnector1">
            <a:avLst/>
          </a:prstGeom>
          <a:noFill/>
          <a:ln w="9525" cap="flat" cmpd="sng" algn="ctr">
            <a:solidFill>
              <a:sysClr val="windowText" lastClr="000000"/>
            </a:solidFill>
            <a:prstDash val="solid"/>
            <a:tailEnd type="none" w="sm" len="sm"/>
          </a:ln>
          <a:effectLst/>
        </p:spPr>
      </p:cxnSp>
      <p:cxnSp>
        <p:nvCxnSpPr>
          <p:cNvPr id="166" name="直線矢印コネクタ 326">
            <a:extLst>
              <a:ext uri="{FF2B5EF4-FFF2-40B4-BE49-F238E27FC236}">
                <a16:creationId xmlns:a16="http://schemas.microsoft.com/office/drawing/2014/main" id="{56E2FFC4-AA82-D90C-8A91-2F10720936F8}"/>
              </a:ext>
            </a:extLst>
          </p:cNvPr>
          <p:cNvCxnSpPr>
            <a:cxnSpLocks/>
          </p:cNvCxnSpPr>
          <p:nvPr/>
        </p:nvCxnSpPr>
        <p:spPr>
          <a:xfrm>
            <a:off x="4902106" y="5080104"/>
            <a:ext cx="135270" cy="0"/>
          </a:xfrm>
          <a:prstGeom prst="straightConnector1">
            <a:avLst/>
          </a:prstGeom>
          <a:noFill/>
          <a:ln w="9525" cap="flat" cmpd="sng" algn="ctr">
            <a:solidFill>
              <a:sysClr val="windowText" lastClr="000000"/>
            </a:solidFill>
            <a:prstDash val="solid"/>
            <a:tailEnd type="arrow" w="sm" len="sm"/>
          </a:ln>
          <a:effectLst/>
        </p:spPr>
      </p:cxnSp>
      <p:sp>
        <p:nvSpPr>
          <p:cNvPr id="167" name="テキスト ボックス 327">
            <a:extLst>
              <a:ext uri="{FF2B5EF4-FFF2-40B4-BE49-F238E27FC236}">
                <a16:creationId xmlns:a16="http://schemas.microsoft.com/office/drawing/2014/main" id="{CE3BA18B-EE69-95D3-6B8C-FA081D9CC001}"/>
              </a:ext>
            </a:extLst>
          </p:cNvPr>
          <p:cNvSpPr txBox="1"/>
          <p:nvPr/>
        </p:nvSpPr>
        <p:spPr>
          <a:xfrm>
            <a:off x="5113586" y="5461902"/>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m6</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cxnSp>
        <p:nvCxnSpPr>
          <p:cNvPr id="168" name="直線矢印コネクタ 328">
            <a:extLst>
              <a:ext uri="{FF2B5EF4-FFF2-40B4-BE49-F238E27FC236}">
                <a16:creationId xmlns:a16="http://schemas.microsoft.com/office/drawing/2014/main" id="{2A60C7AE-2DB8-1C02-58CB-A6D006EDF100}"/>
              </a:ext>
            </a:extLst>
          </p:cNvPr>
          <p:cNvCxnSpPr>
            <a:cxnSpLocks/>
          </p:cNvCxnSpPr>
          <p:nvPr/>
        </p:nvCxnSpPr>
        <p:spPr>
          <a:xfrm flipH="1">
            <a:off x="2240350" y="5661248"/>
            <a:ext cx="3564840" cy="0"/>
          </a:xfrm>
          <a:prstGeom prst="straightConnector1">
            <a:avLst/>
          </a:prstGeom>
          <a:noFill/>
          <a:ln w="9525" cap="flat" cmpd="sng" algn="ctr">
            <a:solidFill>
              <a:sysClr val="windowText" lastClr="000000"/>
            </a:solidFill>
            <a:prstDash val="solid"/>
            <a:tailEnd type="none" w="sm" len="sm"/>
          </a:ln>
          <a:effectLst/>
        </p:spPr>
      </p:cxnSp>
      <p:cxnSp>
        <p:nvCxnSpPr>
          <p:cNvPr id="169" name="直線矢印コネクタ 334">
            <a:extLst>
              <a:ext uri="{FF2B5EF4-FFF2-40B4-BE49-F238E27FC236}">
                <a16:creationId xmlns:a16="http://schemas.microsoft.com/office/drawing/2014/main" id="{232A0085-9C07-9976-1A8D-E0631DD893F8}"/>
              </a:ext>
            </a:extLst>
          </p:cNvPr>
          <p:cNvCxnSpPr>
            <a:cxnSpLocks/>
          </p:cNvCxnSpPr>
          <p:nvPr/>
        </p:nvCxnSpPr>
        <p:spPr>
          <a:xfrm>
            <a:off x="5805190" y="5217309"/>
            <a:ext cx="0" cy="447749"/>
          </a:xfrm>
          <a:prstGeom prst="straightConnector1">
            <a:avLst/>
          </a:prstGeom>
          <a:noFill/>
          <a:ln w="9525" cap="flat" cmpd="sng" algn="ctr">
            <a:solidFill>
              <a:sysClr val="windowText" lastClr="000000"/>
            </a:solidFill>
            <a:prstDash val="solid"/>
            <a:tailEnd type="none" w="sm" len="sm"/>
          </a:ln>
          <a:effectLst/>
        </p:spPr>
      </p:cxnSp>
      <p:sp>
        <p:nvSpPr>
          <p:cNvPr id="170" name="テキスト ボックス 335">
            <a:extLst>
              <a:ext uri="{FF2B5EF4-FFF2-40B4-BE49-F238E27FC236}">
                <a16:creationId xmlns:a16="http://schemas.microsoft.com/office/drawing/2014/main" id="{C1EA8EFE-875B-3B46-1EF6-D0C4A462A5EB}"/>
              </a:ext>
            </a:extLst>
          </p:cNvPr>
          <p:cNvSpPr txBox="1"/>
          <p:nvPr/>
        </p:nvSpPr>
        <p:spPr>
          <a:xfrm>
            <a:off x="4381287" y="5501795"/>
            <a:ext cx="535939" cy="123111"/>
          </a:xfrm>
          <a:prstGeom prst="rect">
            <a:avLst/>
          </a:prstGeom>
          <a:noFill/>
        </p:spPr>
        <p:txBody>
          <a:bodyPr wrap="squar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P2_tpc</a:t>
            </a:r>
          </a:p>
        </p:txBody>
      </p:sp>
      <p:sp>
        <p:nvSpPr>
          <p:cNvPr id="171" name="正方形/長方形 336">
            <a:extLst>
              <a:ext uri="{FF2B5EF4-FFF2-40B4-BE49-F238E27FC236}">
                <a16:creationId xmlns:a16="http://schemas.microsoft.com/office/drawing/2014/main" id="{0A10B355-56E1-8056-447A-37358BBCB229}"/>
              </a:ext>
            </a:extLst>
          </p:cNvPr>
          <p:cNvSpPr/>
          <p:nvPr/>
        </p:nvSpPr>
        <p:spPr>
          <a:xfrm>
            <a:off x="3701428" y="4083927"/>
            <a:ext cx="144000" cy="468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172" name="正方形/長方形 350">
            <a:extLst>
              <a:ext uri="{FF2B5EF4-FFF2-40B4-BE49-F238E27FC236}">
                <a16:creationId xmlns:a16="http://schemas.microsoft.com/office/drawing/2014/main" id="{C9BC47EC-FC3F-A046-006D-F65CBA1E3BE3}"/>
              </a:ext>
            </a:extLst>
          </p:cNvPr>
          <p:cNvSpPr/>
          <p:nvPr/>
        </p:nvSpPr>
        <p:spPr>
          <a:xfrm>
            <a:off x="3698809" y="5036418"/>
            <a:ext cx="144000" cy="468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173" name="テキスト ボックス 351">
            <a:extLst>
              <a:ext uri="{FF2B5EF4-FFF2-40B4-BE49-F238E27FC236}">
                <a16:creationId xmlns:a16="http://schemas.microsoft.com/office/drawing/2014/main" id="{6CB51F86-81D4-4A36-885E-A2376D84D15E}"/>
              </a:ext>
            </a:extLst>
          </p:cNvPr>
          <p:cNvSpPr txBox="1"/>
          <p:nvPr/>
        </p:nvSpPr>
        <p:spPr>
          <a:xfrm>
            <a:off x="4300810" y="5204730"/>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P1_pc</a:t>
            </a:r>
          </a:p>
        </p:txBody>
      </p:sp>
      <p:sp>
        <p:nvSpPr>
          <p:cNvPr id="174" name="テキスト ボックス 400">
            <a:extLst>
              <a:ext uri="{FF2B5EF4-FFF2-40B4-BE49-F238E27FC236}">
                <a16:creationId xmlns:a16="http://schemas.microsoft.com/office/drawing/2014/main" id="{7642D430-A121-2357-B222-D2AB27FD09DB}"/>
              </a:ext>
            </a:extLst>
          </p:cNvPr>
          <p:cNvSpPr txBox="1"/>
          <p:nvPr/>
        </p:nvSpPr>
        <p:spPr>
          <a:xfrm>
            <a:off x="3696380" y="2878886"/>
            <a:ext cx="141064" cy="153888"/>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P1</a:t>
            </a:r>
          </a:p>
        </p:txBody>
      </p:sp>
      <p:cxnSp>
        <p:nvCxnSpPr>
          <p:cNvPr id="175" name="直線矢印コネクタ 401">
            <a:extLst>
              <a:ext uri="{FF2B5EF4-FFF2-40B4-BE49-F238E27FC236}">
                <a16:creationId xmlns:a16="http://schemas.microsoft.com/office/drawing/2014/main" id="{E9CB64A2-4B2B-1292-410A-701661DE17A1}"/>
              </a:ext>
            </a:extLst>
          </p:cNvPr>
          <p:cNvCxnSpPr>
            <a:cxnSpLocks/>
          </p:cNvCxnSpPr>
          <p:nvPr/>
        </p:nvCxnSpPr>
        <p:spPr>
          <a:xfrm>
            <a:off x="3225650" y="4285188"/>
            <a:ext cx="432000" cy="0"/>
          </a:xfrm>
          <a:prstGeom prst="straightConnector1">
            <a:avLst/>
          </a:prstGeom>
          <a:noFill/>
          <a:ln w="9525" cap="flat" cmpd="sng" algn="ctr">
            <a:solidFill>
              <a:sysClr val="windowText" lastClr="000000"/>
            </a:solidFill>
            <a:prstDash val="solid"/>
            <a:tailEnd type="arrow" w="sm" len="sm"/>
          </a:ln>
          <a:effectLst/>
        </p:spPr>
      </p:cxnSp>
      <p:sp>
        <p:nvSpPr>
          <p:cNvPr id="176" name="正方形/長方形 402">
            <a:extLst>
              <a:ext uri="{FF2B5EF4-FFF2-40B4-BE49-F238E27FC236}">
                <a16:creationId xmlns:a16="http://schemas.microsoft.com/office/drawing/2014/main" id="{46E810A0-4CC7-B8FE-5F8B-0CC9A7607091}"/>
              </a:ext>
            </a:extLst>
          </p:cNvPr>
          <p:cNvSpPr/>
          <p:nvPr/>
        </p:nvSpPr>
        <p:spPr>
          <a:xfrm>
            <a:off x="2731422" y="4011080"/>
            <a:ext cx="219483" cy="545151"/>
          </a:xfrm>
          <a:prstGeom prst="rect">
            <a:avLst/>
          </a:prstGeom>
          <a:no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rPr>
              <a:t>r_</a:t>
            </a:r>
          </a:p>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rPr>
              <a:t>pc</a:t>
            </a:r>
          </a:p>
        </p:txBody>
      </p:sp>
      <p:cxnSp>
        <p:nvCxnSpPr>
          <p:cNvPr id="177" name="直線矢印コネクタ 403">
            <a:extLst>
              <a:ext uri="{FF2B5EF4-FFF2-40B4-BE49-F238E27FC236}">
                <a16:creationId xmlns:a16="http://schemas.microsoft.com/office/drawing/2014/main" id="{A9CEF90E-C5B9-E5E1-6F10-15572D11C320}"/>
              </a:ext>
            </a:extLst>
          </p:cNvPr>
          <p:cNvCxnSpPr>
            <a:cxnSpLocks/>
          </p:cNvCxnSpPr>
          <p:nvPr/>
        </p:nvCxnSpPr>
        <p:spPr>
          <a:xfrm>
            <a:off x="2560717" y="4266388"/>
            <a:ext cx="160247" cy="0"/>
          </a:xfrm>
          <a:prstGeom prst="straightConnector1">
            <a:avLst/>
          </a:prstGeom>
          <a:noFill/>
          <a:ln w="9525" cap="flat" cmpd="sng" algn="ctr">
            <a:solidFill>
              <a:sysClr val="windowText" lastClr="000000"/>
            </a:solidFill>
            <a:prstDash val="solid"/>
            <a:tailEnd type="arrow" w="sm" len="sm"/>
          </a:ln>
          <a:effectLst/>
        </p:spPr>
      </p:cxnSp>
      <p:grpSp>
        <p:nvGrpSpPr>
          <p:cNvPr id="178" name="グループ化 404">
            <a:extLst>
              <a:ext uri="{FF2B5EF4-FFF2-40B4-BE49-F238E27FC236}">
                <a16:creationId xmlns:a16="http://schemas.microsoft.com/office/drawing/2014/main" id="{968237CE-4072-3106-A214-9C8D6DE5C44E}"/>
              </a:ext>
            </a:extLst>
          </p:cNvPr>
          <p:cNvGrpSpPr/>
          <p:nvPr/>
        </p:nvGrpSpPr>
        <p:grpSpPr>
          <a:xfrm>
            <a:off x="3166929" y="3230972"/>
            <a:ext cx="288032" cy="504056"/>
            <a:chOff x="2734716" y="3259751"/>
            <a:chExt cx="288032" cy="504056"/>
          </a:xfrm>
        </p:grpSpPr>
        <p:grpSp>
          <p:nvGrpSpPr>
            <p:cNvPr id="179" name="グループ化 405">
              <a:extLst>
                <a:ext uri="{FF2B5EF4-FFF2-40B4-BE49-F238E27FC236}">
                  <a16:creationId xmlns:a16="http://schemas.microsoft.com/office/drawing/2014/main" id="{A9A67627-BD55-011D-80C5-0C4674DCAC54}"/>
                </a:ext>
              </a:extLst>
            </p:cNvPr>
            <p:cNvGrpSpPr/>
            <p:nvPr/>
          </p:nvGrpSpPr>
          <p:grpSpPr>
            <a:xfrm>
              <a:off x="2734716" y="3259751"/>
              <a:ext cx="288032" cy="504056"/>
              <a:chOff x="3009578" y="3501008"/>
              <a:chExt cx="288032" cy="504056"/>
            </a:xfrm>
          </p:grpSpPr>
          <p:cxnSp>
            <p:nvCxnSpPr>
              <p:cNvPr id="181" name="直線コネクタ 407">
                <a:extLst>
                  <a:ext uri="{FF2B5EF4-FFF2-40B4-BE49-F238E27FC236}">
                    <a16:creationId xmlns:a16="http://schemas.microsoft.com/office/drawing/2014/main" id="{10E29C96-969B-4E82-539B-F525660C5E87}"/>
                  </a:ext>
                </a:extLst>
              </p:cNvPr>
              <p:cNvCxnSpPr>
                <a:cxnSpLocks/>
              </p:cNvCxnSpPr>
              <p:nvPr/>
            </p:nvCxnSpPr>
            <p:spPr bwMode="auto">
              <a:xfrm>
                <a:off x="3009578" y="3501008"/>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2" name="直線コネクタ 408">
                <a:extLst>
                  <a:ext uri="{FF2B5EF4-FFF2-40B4-BE49-F238E27FC236}">
                    <a16:creationId xmlns:a16="http://schemas.microsoft.com/office/drawing/2014/main" id="{B1B2B027-836E-F72C-9639-311F0B11E6C5}"/>
                  </a:ext>
                </a:extLst>
              </p:cNvPr>
              <p:cNvCxnSpPr>
                <a:cxnSpLocks/>
              </p:cNvCxnSpPr>
              <p:nvPr/>
            </p:nvCxnSpPr>
            <p:spPr bwMode="auto">
              <a:xfrm>
                <a:off x="3297610" y="3573016"/>
                <a:ext cx="0" cy="3600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3" name="直線コネクタ 409">
                <a:extLst>
                  <a:ext uri="{FF2B5EF4-FFF2-40B4-BE49-F238E27FC236}">
                    <a16:creationId xmlns:a16="http://schemas.microsoft.com/office/drawing/2014/main" id="{85931DC6-4F8A-E0E5-863B-75D1F37049AD}"/>
                  </a:ext>
                </a:extLst>
              </p:cNvPr>
              <p:cNvCxnSpPr>
                <a:cxnSpLocks/>
              </p:cNvCxnSpPr>
              <p:nvPr/>
            </p:nvCxnSpPr>
            <p:spPr bwMode="auto">
              <a:xfrm>
                <a:off x="3009578" y="3501008"/>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4" name="直線コネクタ 410">
                <a:extLst>
                  <a:ext uri="{FF2B5EF4-FFF2-40B4-BE49-F238E27FC236}">
                    <a16:creationId xmlns:a16="http://schemas.microsoft.com/office/drawing/2014/main" id="{E4AE0868-DD5D-6B2F-D0CE-999C8C12D2FC}"/>
                  </a:ext>
                </a:extLst>
              </p:cNvPr>
              <p:cNvCxnSpPr>
                <a:cxnSpLocks/>
              </p:cNvCxnSpPr>
              <p:nvPr/>
            </p:nvCxnSpPr>
            <p:spPr bwMode="auto">
              <a:xfrm flipV="1">
                <a:off x="3009578" y="3933056"/>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5" name="直線コネクタ 411">
                <a:extLst>
                  <a:ext uri="{FF2B5EF4-FFF2-40B4-BE49-F238E27FC236}">
                    <a16:creationId xmlns:a16="http://schemas.microsoft.com/office/drawing/2014/main" id="{697B2257-6395-F482-72BD-1BA88A051CDC}"/>
                  </a:ext>
                </a:extLst>
              </p:cNvPr>
              <p:cNvCxnSpPr>
                <a:cxnSpLocks/>
              </p:cNvCxnSpPr>
              <p:nvPr/>
            </p:nvCxnSpPr>
            <p:spPr bwMode="auto">
              <a:xfrm>
                <a:off x="3009578" y="3789040"/>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6" name="直線コネクタ 412">
                <a:extLst>
                  <a:ext uri="{FF2B5EF4-FFF2-40B4-BE49-F238E27FC236}">
                    <a16:creationId xmlns:a16="http://schemas.microsoft.com/office/drawing/2014/main" id="{62114B24-F2AA-CFC9-5F09-A2813257FD66}"/>
                  </a:ext>
                </a:extLst>
              </p:cNvPr>
              <p:cNvCxnSpPr>
                <a:cxnSpLocks/>
              </p:cNvCxnSpPr>
              <p:nvPr/>
            </p:nvCxnSpPr>
            <p:spPr bwMode="auto">
              <a:xfrm>
                <a:off x="3009578" y="3717032"/>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7" name="直線コネクタ 413">
                <a:extLst>
                  <a:ext uri="{FF2B5EF4-FFF2-40B4-BE49-F238E27FC236}">
                    <a16:creationId xmlns:a16="http://schemas.microsoft.com/office/drawing/2014/main" id="{97A5A43C-9D04-0C73-38EA-E24FE0B1CBE1}"/>
                  </a:ext>
                </a:extLst>
              </p:cNvPr>
              <p:cNvCxnSpPr>
                <a:cxnSpLocks/>
              </p:cNvCxnSpPr>
              <p:nvPr/>
            </p:nvCxnSpPr>
            <p:spPr bwMode="auto">
              <a:xfrm flipV="1">
                <a:off x="3009578" y="3753036"/>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180" name="テキスト ボックス 406">
              <a:extLst>
                <a:ext uri="{FF2B5EF4-FFF2-40B4-BE49-F238E27FC236}">
                  <a16:creationId xmlns:a16="http://schemas.microsoft.com/office/drawing/2014/main" id="{4DE75DDA-B281-1C0A-6594-342DF397F2E2}"/>
                </a:ext>
              </a:extLst>
            </p:cNvPr>
            <p:cNvSpPr txBox="1"/>
            <p:nvPr/>
          </p:nvSpPr>
          <p:spPr>
            <a:xfrm>
              <a:off x="2912268" y="3430987"/>
              <a:ext cx="76944" cy="161583"/>
            </a:xfrm>
            <a:prstGeom prst="rect">
              <a:avLst/>
            </a:prstGeom>
            <a:noFill/>
          </p:spPr>
          <p:txBody>
            <a:bodyPr wrap="square" lIns="0" tIns="0" rIns="0" bIns="0" rtlCol="0">
              <a:spAutoFit/>
            </a:bodyPr>
            <a:lstStyle/>
            <a:p>
              <a:pPr defTabSz="1280160" fontAlgn="auto">
                <a:spcBef>
                  <a:spcPts val="0"/>
                </a:spcBef>
                <a:spcAft>
                  <a:spcPts val="0"/>
                </a:spcAft>
                <a:buClrTx/>
                <a:buSzTx/>
                <a:buFontTx/>
                <a:buNone/>
              </a:pPr>
              <a:r>
                <a:rPr kumimoji="1" lang="en-US" altLang="ja-JP" sz="1050" b="1">
                  <a:solidFill>
                    <a:prstClr val="black"/>
                  </a:solidFill>
                  <a:latin typeface="Consolas" panose="020B0609020204030204" pitchFamily="49" charset="0"/>
                  <a:ea typeface="ＭＳ Ｐゴシック"/>
                  <a:cs typeface="Times New Roman" pitchFamily="18" charset="0"/>
                </a:rPr>
                <a:t>+</a:t>
              </a:r>
              <a:endParaRPr kumimoji="1" lang="ja-JP" altLang="en-US" sz="1050" b="1">
                <a:solidFill>
                  <a:prstClr val="black"/>
                </a:solidFill>
                <a:latin typeface="Consolas" panose="020B0609020204030204" pitchFamily="49" charset="0"/>
                <a:ea typeface="ＭＳ Ｐゴシック"/>
                <a:cs typeface="Times New Roman" pitchFamily="18" charset="0"/>
              </a:endParaRPr>
            </a:p>
          </p:txBody>
        </p:sp>
      </p:grpSp>
      <p:cxnSp>
        <p:nvCxnSpPr>
          <p:cNvPr id="188" name="直線矢印コネクタ 414">
            <a:extLst>
              <a:ext uri="{FF2B5EF4-FFF2-40B4-BE49-F238E27FC236}">
                <a16:creationId xmlns:a16="http://schemas.microsoft.com/office/drawing/2014/main" id="{2D1FF7F8-AF66-25D5-A213-C3B535386BD8}"/>
              </a:ext>
            </a:extLst>
          </p:cNvPr>
          <p:cNvCxnSpPr>
            <a:cxnSpLocks/>
          </p:cNvCxnSpPr>
          <p:nvPr/>
        </p:nvCxnSpPr>
        <p:spPr>
          <a:xfrm>
            <a:off x="3449933" y="3490620"/>
            <a:ext cx="77036" cy="0"/>
          </a:xfrm>
          <a:prstGeom prst="straightConnector1">
            <a:avLst/>
          </a:prstGeom>
          <a:noFill/>
          <a:ln w="9525" cap="flat" cmpd="sng" algn="ctr">
            <a:solidFill>
              <a:sysClr val="windowText" lastClr="000000"/>
            </a:solidFill>
            <a:prstDash val="solid"/>
            <a:tailEnd type="none" w="sm" len="sm"/>
          </a:ln>
          <a:effectLst/>
        </p:spPr>
      </p:cxnSp>
      <p:cxnSp>
        <p:nvCxnSpPr>
          <p:cNvPr id="189" name="直線矢印コネクタ 415">
            <a:extLst>
              <a:ext uri="{FF2B5EF4-FFF2-40B4-BE49-F238E27FC236}">
                <a16:creationId xmlns:a16="http://schemas.microsoft.com/office/drawing/2014/main" id="{7C4AC817-96D8-C234-3165-6784924B0368}"/>
              </a:ext>
            </a:extLst>
          </p:cNvPr>
          <p:cNvCxnSpPr>
            <a:cxnSpLocks/>
          </p:cNvCxnSpPr>
          <p:nvPr/>
        </p:nvCxnSpPr>
        <p:spPr>
          <a:xfrm>
            <a:off x="2991515" y="3345083"/>
            <a:ext cx="175414" cy="0"/>
          </a:xfrm>
          <a:prstGeom prst="straightConnector1">
            <a:avLst/>
          </a:prstGeom>
          <a:noFill/>
          <a:ln w="9525" cap="flat" cmpd="sng" algn="ctr">
            <a:solidFill>
              <a:sysClr val="windowText" lastClr="000000"/>
            </a:solidFill>
            <a:prstDash val="solid"/>
            <a:tailEnd type="arrow" w="sm" len="sm"/>
          </a:ln>
          <a:effectLst/>
        </p:spPr>
      </p:cxnSp>
      <p:cxnSp>
        <p:nvCxnSpPr>
          <p:cNvPr id="190" name="直線矢印コネクタ 416">
            <a:extLst>
              <a:ext uri="{FF2B5EF4-FFF2-40B4-BE49-F238E27FC236}">
                <a16:creationId xmlns:a16="http://schemas.microsoft.com/office/drawing/2014/main" id="{A43C6C98-C9AF-85CC-D65C-FA019C4AD488}"/>
              </a:ext>
            </a:extLst>
          </p:cNvPr>
          <p:cNvCxnSpPr>
            <a:cxnSpLocks/>
          </p:cNvCxnSpPr>
          <p:nvPr/>
        </p:nvCxnSpPr>
        <p:spPr>
          <a:xfrm>
            <a:off x="3044167" y="3635685"/>
            <a:ext cx="122762" cy="0"/>
          </a:xfrm>
          <a:prstGeom prst="straightConnector1">
            <a:avLst/>
          </a:prstGeom>
          <a:noFill/>
          <a:ln w="9525" cap="flat" cmpd="sng" algn="ctr">
            <a:solidFill>
              <a:sysClr val="windowText" lastClr="000000"/>
            </a:solidFill>
            <a:prstDash val="solid"/>
            <a:tailEnd type="arrow" w="sm" len="sm"/>
          </a:ln>
          <a:effectLst/>
        </p:spPr>
      </p:cxnSp>
      <p:cxnSp>
        <p:nvCxnSpPr>
          <p:cNvPr id="191" name="直線矢印コネクタ 417">
            <a:extLst>
              <a:ext uri="{FF2B5EF4-FFF2-40B4-BE49-F238E27FC236}">
                <a16:creationId xmlns:a16="http://schemas.microsoft.com/office/drawing/2014/main" id="{B1017411-7317-A74B-ED0E-01C12CDABFBA}"/>
              </a:ext>
            </a:extLst>
          </p:cNvPr>
          <p:cNvCxnSpPr>
            <a:cxnSpLocks/>
          </p:cNvCxnSpPr>
          <p:nvPr/>
        </p:nvCxnSpPr>
        <p:spPr>
          <a:xfrm>
            <a:off x="2240350" y="3104491"/>
            <a:ext cx="0" cy="1015890"/>
          </a:xfrm>
          <a:prstGeom prst="straightConnector1">
            <a:avLst/>
          </a:prstGeom>
          <a:noFill/>
          <a:ln w="9525" cap="flat" cmpd="sng" algn="ctr">
            <a:solidFill>
              <a:sysClr val="windowText" lastClr="000000"/>
            </a:solidFill>
            <a:prstDash val="solid"/>
            <a:tailEnd type="none" w="sm" len="sm"/>
          </a:ln>
          <a:effectLst/>
        </p:spPr>
      </p:cxnSp>
      <p:cxnSp>
        <p:nvCxnSpPr>
          <p:cNvPr id="192" name="直線矢印コネクタ 418">
            <a:extLst>
              <a:ext uri="{FF2B5EF4-FFF2-40B4-BE49-F238E27FC236}">
                <a16:creationId xmlns:a16="http://schemas.microsoft.com/office/drawing/2014/main" id="{06A687E2-13A6-D183-173A-E644CF6CEA99}"/>
              </a:ext>
            </a:extLst>
          </p:cNvPr>
          <p:cNvCxnSpPr>
            <a:cxnSpLocks/>
          </p:cNvCxnSpPr>
          <p:nvPr/>
        </p:nvCxnSpPr>
        <p:spPr>
          <a:xfrm flipH="1">
            <a:off x="2240350" y="3104491"/>
            <a:ext cx="1286619" cy="0"/>
          </a:xfrm>
          <a:prstGeom prst="straightConnector1">
            <a:avLst/>
          </a:prstGeom>
          <a:noFill/>
          <a:ln w="9525" cap="flat" cmpd="sng" algn="ctr">
            <a:solidFill>
              <a:sysClr val="windowText" lastClr="000000"/>
            </a:solidFill>
            <a:prstDash val="solid"/>
            <a:tailEnd type="none" w="sm" len="sm"/>
          </a:ln>
          <a:effectLst/>
        </p:spPr>
      </p:cxnSp>
      <p:cxnSp>
        <p:nvCxnSpPr>
          <p:cNvPr id="193" name="直線矢印コネクタ 419">
            <a:extLst>
              <a:ext uri="{FF2B5EF4-FFF2-40B4-BE49-F238E27FC236}">
                <a16:creationId xmlns:a16="http://schemas.microsoft.com/office/drawing/2014/main" id="{5D3E6BE5-24D4-C348-20AC-F2B364FDE1EE}"/>
              </a:ext>
            </a:extLst>
          </p:cNvPr>
          <p:cNvCxnSpPr>
            <a:cxnSpLocks/>
          </p:cNvCxnSpPr>
          <p:nvPr/>
        </p:nvCxnSpPr>
        <p:spPr>
          <a:xfrm>
            <a:off x="3521889" y="3102855"/>
            <a:ext cx="0" cy="385010"/>
          </a:xfrm>
          <a:prstGeom prst="straightConnector1">
            <a:avLst/>
          </a:prstGeom>
          <a:noFill/>
          <a:ln w="9525" cap="flat" cmpd="sng" algn="ctr">
            <a:solidFill>
              <a:sysClr val="windowText" lastClr="000000"/>
            </a:solidFill>
            <a:prstDash val="solid"/>
            <a:tailEnd type="none" w="sm" len="sm"/>
          </a:ln>
          <a:effectLst/>
        </p:spPr>
      </p:cxnSp>
      <p:cxnSp>
        <p:nvCxnSpPr>
          <p:cNvPr id="194" name="直線矢印コネクタ 420">
            <a:extLst>
              <a:ext uri="{FF2B5EF4-FFF2-40B4-BE49-F238E27FC236}">
                <a16:creationId xmlns:a16="http://schemas.microsoft.com/office/drawing/2014/main" id="{EA1C88C8-A9DE-86AB-1F5D-9920B6C10787}"/>
              </a:ext>
            </a:extLst>
          </p:cNvPr>
          <p:cNvCxnSpPr>
            <a:cxnSpLocks/>
          </p:cNvCxnSpPr>
          <p:nvPr/>
        </p:nvCxnSpPr>
        <p:spPr>
          <a:xfrm>
            <a:off x="3044167" y="3633188"/>
            <a:ext cx="0" cy="1730218"/>
          </a:xfrm>
          <a:prstGeom prst="straightConnector1">
            <a:avLst/>
          </a:prstGeom>
          <a:noFill/>
          <a:ln w="9525" cap="flat" cmpd="sng" algn="ctr">
            <a:solidFill>
              <a:sysClr val="windowText" lastClr="000000"/>
            </a:solidFill>
            <a:prstDash val="solid"/>
            <a:tailEnd type="none" w="sm" len="sm"/>
          </a:ln>
          <a:effectLst/>
        </p:spPr>
      </p:cxnSp>
      <p:sp>
        <p:nvSpPr>
          <p:cNvPr id="195" name="テキスト ボックス 421">
            <a:extLst>
              <a:ext uri="{FF2B5EF4-FFF2-40B4-BE49-F238E27FC236}">
                <a16:creationId xmlns:a16="http://schemas.microsoft.com/office/drawing/2014/main" id="{607CEFE6-6B9A-414B-A008-B4945CA25062}"/>
              </a:ext>
            </a:extLst>
          </p:cNvPr>
          <p:cNvSpPr txBox="1"/>
          <p:nvPr/>
        </p:nvSpPr>
        <p:spPr>
          <a:xfrm>
            <a:off x="2627580" y="3262402"/>
            <a:ext cx="320601"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32’h4</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196" name="テキスト ボックス 422">
            <a:extLst>
              <a:ext uri="{FF2B5EF4-FFF2-40B4-BE49-F238E27FC236}">
                <a16:creationId xmlns:a16="http://schemas.microsoft.com/office/drawing/2014/main" id="{B9EFCE66-6D19-8A37-3AE8-52400FC1AE89}"/>
              </a:ext>
            </a:extLst>
          </p:cNvPr>
          <p:cNvSpPr txBox="1"/>
          <p:nvPr/>
        </p:nvSpPr>
        <p:spPr>
          <a:xfrm>
            <a:off x="2320147" y="3126964"/>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w_npc</a:t>
            </a:r>
          </a:p>
        </p:txBody>
      </p:sp>
      <p:sp>
        <p:nvSpPr>
          <p:cNvPr id="197" name="正方形/長方形 423">
            <a:extLst>
              <a:ext uri="{FF2B5EF4-FFF2-40B4-BE49-F238E27FC236}">
                <a16:creationId xmlns:a16="http://schemas.microsoft.com/office/drawing/2014/main" id="{8AB871A2-5164-32A4-4803-1FA59BDA7E56}"/>
              </a:ext>
            </a:extLst>
          </p:cNvPr>
          <p:cNvSpPr/>
          <p:nvPr/>
        </p:nvSpPr>
        <p:spPr>
          <a:xfrm>
            <a:off x="3189181" y="4010412"/>
            <a:ext cx="309108" cy="543600"/>
          </a:xfrm>
          <a:prstGeom prst="rect">
            <a:avLst/>
          </a:prstGeom>
          <a:solidFill>
            <a:schemeClr val="bg1"/>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a:solidFill>
                  <a:prstClr val="black"/>
                </a:solidFill>
                <a:latin typeface="Consolas" panose="020B0609020204030204" pitchFamily="49" charset="0"/>
                <a:ea typeface="ＭＳ Ｐゴシック"/>
                <a:cs typeface="Times New Roman" pitchFamily="18" charset="0"/>
              </a:rPr>
              <a:t>am</a:t>
            </a:r>
            <a:r>
              <a:rPr kumimoji="1" lang="en-US" altLang="ja-JP" sz="90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rPr>
              <a:t>_</a:t>
            </a:r>
          </a:p>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rPr>
              <a:t>imem</a:t>
            </a:r>
          </a:p>
        </p:txBody>
      </p:sp>
      <p:cxnSp>
        <p:nvCxnSpPr>
          <p:cNvPr id="198" name="直線矢印コネクタ 424">
            <a:extLst>
              <a:ext uri="{FF2B5EF4-FFF2-40B4-BE49-F238E27FC236}">
                <a16:creationId xmlns:a16="http://schemas.microsoft.com/office/drawing/2014/main" id="{92896550-6F4B-8F9A-8F24-2CBF21B794DB}"/>
              </a:ext>
            </a:extLst>
          </p:cNvPr>
          <p:cNvCxnSpPr>
            <a:cxnSpLocks/>
            <a:stCxn id="176" idx="3"/>
            <a:endCxn id="197" idx="1"/>
          </p:cNvCxnSpPr>
          <p:nvPr/>
        </p:nvCxnSpPr>
        <p:spPr>
          <a:xfrm flipV="1">
            <a:off x="2950905" y="4282212"/>
            <a:ext cx="238276" cy="1444"/>
          </a:xfrm>
          <a:prstGeom prst="straightConnector1">
            <a:avLst/>
          </a:prstGeom>
          <a:noFill/>
          <a:ln w="9525" cap="flat" cmpd="sng" algn="ctr">
            <a:solidFill>
              <a:sysClr val="windowText" lastClr="000000"/>
            </a:solidFill>
            <a:prstDash val="solid"/>
            <a:tailEnd type="arrow" w="sm" len="sm"/>
          </a:ln>
          <a:effectLst/>
        </p:spPr>
      </p:cxnSp>
      <p:sp>
        <p:nvSpPr>
          <p:cNvPr id="199" name="円/楕円 115">
            <a:extLst>
              <a:ext uri="{FF2B5EF4-FFF2-40B4-BE49-F238E27FC236}">
                <a16:creationId xmlns:a16="http://schemas.microsoft.com/office/drawing/2014/main" id="{132B9CFE-F4C1-F87A-BF7A-BE154756E650}"/>
              </a:ext>
            </a:extLst>
          </p:cNvPr>
          <p:cNvSpPr/>
          <p:nvPr/>
        </p:nvSpPr>
        <p:spPr>
          <a:xfrm>
            <a:off x="3022913" y="4254539"/>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00" name="テキスト ボックス 426">
            <a:extLst>
              <a:ext uri="{FF2B5EF4-FFF2-40B4-BE49-F238E27FC236}">
                <a16:creationId xmlns:a16="http://schemas.microsoft.com/office/drawing/2014/main" id="{323282B7-7BF3-B0F6-63AB-534507D5AE3B}"/>
              </a:ext>
            </a:extLst>
          </p:cNvPr>
          <p:cNvSpPr txBox="1"/>
          <p:nvPr/>
        </p:nvSpPr>
        <p:spPr>
          <a:xfrm>
            <a:off x="2780569" y="4563561"/>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m1</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01" name="テキスト ボックス 427">
            <a:extLst>
              <a:ext uri="{FF2B5EF4-FFF2-40B4-BE49-F238E27FC236}">
                <a16:creationId xmlns:a16="http://schemas.microsoft.com/office/drawing/2014/main" id="{4AC8139D-FC7D-060B-DE6B-A3573A76F54E}"/>
              </a:ext>
            </a:extLst>
          </p:cNvPr>
          <p:cNvSpPr txBox="1"/>
          <p:nvPr/>
        </p:nvSpPr>
        <p:spPr>
          <a:xfrm>
            <a:off x="3244335" y="3717982"/>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m2</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02" name="テキスト ボックス 428">
            <a:extLst>
              <a:ext uri="{FF2B5EF4-FFF2-40B4-BE49-F238E27FC236}">
                <a16:creationId xmlns:a16="http://schemas.microsoft.com/office/drawing/2014/main" id="{10564166-9F03-A80D-C3DE-F0990B642090}"/>
              </a:ext>
            </a:extLst>
          </p:cNvPr>
          <p:cNvSpPr txBox="1"/>
          <p:nvPr/>
        </p:nvSpPr>
        <p:spPr>
          <a:xfrm>
            <a:off x="3284625" y="4556325"/>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m3</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grpSp>
        <p:nvGrpSpPr>
          <p:cNvPr id="203" name="グループ化 429">
            <a:extLst>
              <a:ext uri="{FF2B5EF4-FFF2-40B4-BE49-F238E27FC236}">
                <a16:creationId xmlns:a16="http://schemas.microsoft.com/office/drawing/2014/main" id="{CBE8D3DD-3F10-4C58-E51D-B9538F9D01B3}"/>
              </a:ext>
            </a:extLst>
          </p:cNvPr>
          <p:cNvGrpSpPr/>
          <p:nvPr/>
        </p:nvGrpSpPr>
        <p:grpSpPr>
          <a:xfrm>
            <a:off x="2404819" y="4005696"/>
            <a:ext cx="162000" cy="545143"/>
            <a:chOff x="5080317" y="5373216"/>
            <a:chExt cx="219589" cy="545143"/>
          </a:xfrm>
        </p:grpSpPr>
        <p:sp>
          <p:nvSpPr>
            <p:cNvPr id="204" name="角丸四角形 96">
              <a:extLst>
                <a:ext uri="{FF2B5EF4-FFF2-40B4-BE49-F238E27FC236}">
                  <a16:creationId xmlns:a16="http://schemas.microsoft.com/office/drawing/2014/main" id="{8CA7906C-E3C0-10EC-886C-113EDB932E9F}"/>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205" name="正方形/長方形 431">
              <a:extLst>
                <a:ext uri="{FF2B5EF4-FFF2-40B4-BE49-F238E27FC236}">
                  <a16:creationId xmlns:a16="http://schemas.microsoft.com/office/drawing/2014/main" id="{921B7CAF-7122-5424-7EFF-CD0B435C95D6}"/>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206" name="テキスト ボックス 432">
              <a:extLst>
                <a:ext uri="{FF2B5EF4-FFF2-40B4-BE49-F238E27FC236}">
                  <a16:creationId xmlns:a16="http://schemas.microsoft.com/office/drawing/2014/main" id="{6C8C8C27-2502-2524-342D-ED51F4248893}"/>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207" name="テキスト ボックス 433">
              <a:extLst>
                <a:ext uri="{FF2B5EF4-FFF2-40B4-BE49-F238E27FC236}">
                  <a16:creationId xmlns:a16="http://schemas.microsoft.com/office/drawing/2014/main" id="{6A56A39C-0D08-B13C-700F-3DF431A6FB11}"/>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sp>
        <p:nvSpPr>
          <p:cNvPr id="208" name="テキスト ボックス 434">
            <a:extLst>
              <a:ext uri="{FF2B5EF4-FFF2-40B4-BE49-F238E27FC236}">
                <a16:creationId xmlns:a16="http://schemas.microsoft.com/office/drawing/2014/main" id="{B194191D-F0E6-0BA2-708D-FBEE657A5319}"/>
              </a:ext>
            </a:extLst>
          </p:cNvPr>
          <p:cNvSpPr txBox="1"/>
          <p:nvPr/>
        </p:nvSpPr>
        <p:spPr>
          <a:xfrm>
            <a:off x="2338970" y="3512339"/>
            <a:ext cx="392736" cy="246221"/>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P2_b &amp; </a:t>
            </a:r>
          </a:p>
          <a:p>
            <a:pPr lvl="0"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w_tkn</a:t>
            </a:r>
          </a:p>
        </p:txBody>
      </p:sp>
      <p:cxnSp>
        <p:nvCxnSpPr>
          <p:cNvPr id="209" name="直線矢印コネクタ 435">
            <a:extLst>
              <a:ext uri="{FF2B5EF4-FFF2-40B4-BE49-F238E27FC236}">
                <a16:creationId xmlns:a16="http://schemas.microsoft.com/office/drawing/2014/main" id="{02D70847-8F5B-2378-BCAA-D49212398F67}"/>
              </a:ext>
            </a:extLst>
          </p:cNvPr>
          <p:cNvCxnSpPr>
            <a:cxnSpLocks/>
          </p:cNvCxnSpPr>
          <p:nvPr/>
        </p:nvCxnSpPr>
        <p:spPr>
          <a:xfrm>
            <a:off x="2240350" y="4120381"/>
            <a:ext cx="153136" cy="0"/>
          </a:xfrm>
          <a:prstGeom prst="straightConnector1">
            <a:avLst/>
          </a:prstGeom>
          <a:noFill/>
          <a:ln w="9525" cap="flat" cmpd="sng" algn="ctr">
            <a:solidFill>
              <a:sysClr val="windowText" lastClr="000000"/>
            </a:solidFill>
            <a:prstDash val="solid"/>
            <a:tailEnd type="arrow" w="sm" len="sm"/>
          </a:ln>
          <a:effectLst/>
        </p:spPr>
      </p:cxnSp>
      <p:cxnSp>
        <p:nvCxnSpPr>
          <p:cNvPr id="210" name="直線矢印コネクタ 436">
            <a:extLst>
              <a:ext uri="{FF2B5EF4-FFF2-40B4-BE49-F238E27FC236}">
                <a16:creationId xmlns:a16="http://schemas.microsoft.com/office/drawing/2014/main" id="{CE7501BE-1B4D-44A2-AD26-A95DC99203AF}"/>
              </a:ext>
            </a:extLst>
          </p:cNvPr>
          <p:cNvCxnSpPr>
            <a:cxnSpLocks/>
          </p:cNvCxnSpPr>
          <p:nvPr/>
        </p:nvCxnSpPr>
        <p:spPr>
          <a:xfrm>
            <a:off x="2240350" y="4412404"/>
            <a:ext cx="154309" cy="0"/>
          </a:xfrm>
          <a:prstGeom prst="straightConnector1">
            <a:avLst/>
          </a:prstGeom>
          <a:noFill/>
          <a:ln w="9525" cap="flat" cmpd="sng" algn="ctr">
            <a:solidFill>
              <a:sysClr val="windowText" lastClr="000000"/>
            </a:solidFill>
            <a:prstDash val="solid"/>
            <a:tailEnd type="arrow" w="sm" len="sm"/>
          </a:ln>
          <a:effectLst/>
        </p:spPr>
      </p:cxnSp>
      <p:cxnSp>
        <p:nvCxnSpPr>
          <p:cNvPr id="211" name="直線矢印コネクタ 437">
            <a:extLst>
              <a:ext uri="{FF2B5EF4-FFF2-40B4-BE49-F238E27FC236}">
                <a16:creationId xmlns:a16="http://schemas.microsoft.com/office/drawing/2014/main" id="{1234130F-F838-384F-E714-2752E3C6CAB5}"/>
              </a:ext>
            </a:extLst>
          </p:cNvPr>
          <p:cNvCxnSpPr>
            <a:cxnSpLocks/>
          </p:cNvCxnSpPr>
          <p:nvPr/>
        </p:nvCxnSpPr>
        <p:spPr>
          <a:xfrm>
            <a:off x="2248308" y="4405434"/>
            <a:ext cx="0" cy="1255814"/>
          </a:xfrm>
          <a:prstGeom prst="straightConnector1">
            <a:avLst/>
          </a:prstGeom>
          <a:noFill/>
          <a:ln w="9525" cap="flat" cmpd="sng" algn="ctr">
            <a:solidFill>
              <a:sysClr val="windowText" lastClr="000000"/>
            </a:solidFill>
            <a:prstDash val="solid"/>
            <a:tailEnd type="none" w="sm" len="sm"/>
          </a:ln>
          <a:effectLst/>
        </p:spPr>
      </p:cxnSp>
      <p:cxnSp>
        <p:nvCxnSpPr>
          <p:cNvPr id="212" name="直線矢印コネクタ 438">
            <a:extLst>
              <a:ext uri="{FF2B5EF4-FFF2-40B4-BE49-F238E27FC236}">
                <a16:creationId xmlns:a16="http://schemas.microsoft.com/office/drawing/2014/main" id="{37CAD626-2B0C-13BA-C22E-E5F069F0F4D2}"/>
              </a:ext>
            </a:extLst>
          </p:cNvPr>
          <p:cNvCxnSpPr>
            <a:cxnSpLocks/>
          </p:cNvCxnSpPr>
          <p:nvPr/>
        </p:nvCxnSpPr>
        <p:spPr>
          <a:xfrm>
            <a:off x="2491263" y="3780063"/>
            <a:ext cx="0" cy="238044"/>
          </a:xfrm>
          <a:prstGeom prst="straightConnector1">
            <a:avLst/>
          </a:prstGeom>
          <a:noFill/>
          <a:ln w="9525" cap="flat" cmpd="sng" algn="ctr">
            <a:solidFill>
              <a:srgbClr val="0070C0"/>
            </a:solidFill>
            <a:prstDash val="solid"/>
            <a:tailEnd type="arrow" w="sm" len="sm"/>
          </a:ln>
          <a:effectLst/>
        </p:spPr>
      </p:cxnSp>
      <p:sp>
        <p:nvSpPr>
          <p:cNvPr id="213" name="テキスト ボックス 439">
            <a:extLst>
              <a:ext uri="{FF2B5EF4-FFF2-40B4-BE49-F238E27FC236}">
                <a16:creationId xmlns:a16="http://schemas.microsoft.com/office/drawing/2014/main" id="{99F6E60F-5E8F-7341-74E5-B4F56789B2A3}"/>
              </a:ext>
            </a:extLst>
          </p:cNvPr>
          <p:cNvSpPr txBox="1"/>
          <p:nvPr/>
        </p:nvSpPr>
        <p:spPr>
          <a:xfrm>
            <a:off x="2425098" y="4560121"/>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m0</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14" name="テキスト ボックス 440">
            <a:extLst>
              <a:ext uri="{FF2B5EF4-FFF2-40B4-BE49-F238E27FC236}">
                <a16:creationId xmlns:a16="http://schemas.microsoft.com/office/drawing/2014/main" id="{3672471B-7EC2-5DA2-E6AA-863F89D374DA}"/>
              </a:ext>
            </a:extLst>
          </p:cNvPr>
          <p:cNvSpPr txBox="1"/>
          <p:nvPr/>
        </p:nvSpPr>
        <p:spPr>
          <a:xfrm rot="16200000">
            <a:off x="2453957" y="3975977"/>
            <a:ext cx="336631"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w_pcin</a:t>
            </a:r>
          </a:p>
        </p:txBody>
      </p:sp>
      <p:cxnSp>
        <p:nvCxnSpPr>
          <p:cNvPr id="215" name="直線矢印コネクタ 441">
            <a:extLst>
              <a:ext uri="{FF2B5EF4-FFF2-40B4-BE49-F238E27FC236}">
                <a16:creationId xmlns:a16="http://schemas.microsoft.com/office/drawing/2014/main" id="{90EA5335-F92B-76C6-8449-7A41DC532554}"/>
              </a:ext>
            </a:extLst>
          </p:cNvPr>
          <p:cNvCxnSpPr>
            <a:cxnSpLocks/>
          </p:cNvCxnSpPr>
          <p:nvPr/>
        </p:nvCxnSpPr>
        <p:spPr>
          <a:xfrm>
            <a:off x="3044167" y="5363406"/>
            <a:ext cx="620917" cy="0"/>
          </a:xfrm>
          <a:prstGeom prst="straightConnector1">
            <a:avLst/>
          </a:prstGeom>
          <a:noFill/>
          <a:ln w="9525" cap="flat" cmpd="sng" algn="ctr">
            <a:solidFill>
              <a:sysClr val="windowText" lastClr="000000"/>
            </a:solidFill>
            <a:prstDash val="solid"/>
            <a:tailEnd type="arrow" w="sm" len="sm"/>
          </a:ln>
          <a:effectLst/>
        </p:spPr>
      </p:cxnSp>
      <p:sp>
        <p:nvSpPr>
          <p:cNvPr id="216" name="テキスト ボックス 442">
            <a:extLst>
              <a:ext uri="{FF2B5EF4-FFF2-40B4-BE49-F238E27FC236}">
                <a16:creationId xmlns:a16="http://schemas.microsoft.com/office/drawing/2014/main" id="{7AE22FBA-D03E-31CB-7709-AED27FF282D8}"/>
              </a:ext>
            </a:extLst>
          </p:cNvPr>
          <p:cNvSpPr txBox="1"/>
          <p:nvPr/>
        </p:nvSpPr>
        <p:spPr>
          <a:xfrm rot="16200000">
            <a:off x="3450267" y="4023598"/>
            <a:ext cx="256480" cy="138499"/>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900" kern="0">
                <a:solidFill>
                  <a:prstClr val="black"/>
                </a:solidFill>
                <a:latin typeface="Consolas" panose="020B0609020204030204" pitchFamily="49" charset="0"/>
                <a:ea typeface="ＭＳ Ｐゴシック"/>
                <a:cs typeface="Times New Roman" pitchFamily="18" charset="0"/>
              </a:rPr>
              <a:t>w_ir</a:t>
            </a:r>
          </a:p>
        </p:txBody>
      </p:sp>
      <p:cxnSp>
        <p:nvCxnSpPr>
          <p:cNvPr id="217" name="直線コネクタ 444">
            <a:extLst>
              <a:ext uri="{FF2B5EF4-FFF2-40B4-BE49-F238E27FC236}">
                <a16:creationId xmlns:a16="http://schemas.microsoft.com/office/drawing/2014/main" id="{19B11B85-CCED-E67E-6FD7-B0B36E6CD99A}"/>
              </a:ext>
            </a:extLst>
          </p:cNvPr>
          <p:cNvCxnSpPr>
            <a:cxnSpLocks/>
          </p:cNvCxnSpPr>
          <p:nvPr/>
        </p:nvCxnSpPr>
        <p:spPr bwMode="auto">
          <a:xfrm>
            <a:off x="6944433" y="2963932"/>
            <a:ext cx="0" cy="1735612"/>
          </a:xfrm>
          <a:prstGeom prst="line">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18" name="テキスト ボックス 445">
            <a:extLst>
              <a:ext uri="{FF2B5EF4-FFF2-40B4-BE49-F238E27FC236}">
                <a16:creationId xmlns:a16="http://schemas.microsoft.com/office/drawing/2014/main" id="{1E108044-38EA-E5B5-3A39-8EBD05463134}"/>
              </a:ext>
            </a:extLst>
          </p:cNvPr>
          <p:cNvSpPr txBox="1"/>
          <p:nvPr/>
        </p:nvSpPr>
        <p:spPr>
          <a:xfrm>
            <a:off x="4992480" y="3211860"/>
            <a:ext cx="224420"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w_r1</a:t>
            </a:r>
          </a:p>
        </p:txBody>
      </p:sp>
      <p:sp>
        <p:nvSpPr>
          <p:cNvPr id="219" name="テキスト ボックス 446">
            <a:extLst>
              <a:ext uri="{FF2B5EF4-FFF2-40B4-BE49-F238E27FC236}">
                <a16:creationId xmlns:a16="http://schemas.microsoft.com/office/drawing/2014/main" id="{32DE6731-BDBE-E5F4-6D88-261C369CBFED}"/>
              </a:ext>
            </a:extLst>
          </p:cNvPr>
          <p:cNvSpPr txBox="1"/>
          <p:nvPr/>
        </p:nvSpPr>
        <p:spPr>
          <a:xfrm>
            <a:off x="4993740" y="3686249"/>
            <a:ext cx="224420"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w_r2</a:t>
            </a:r>
          </a:p>
        </p:txBody>
      </p:sp>
      <p:cxnSp>
        <p:nvCxnSpPr>
          <p:cNvPr id="220" name="直線矢印コネクタ 447">
            <a:extLst>
              <a:ext uri="{FF2B5EF4-FFF2-40B4-BE49-F238E27FC236}">
                <a16:creationId xmlns:a16="http://schemas.microsoft.com/office/drawing/2014/main" id="{845CEE9F-CCB6-8300-59BF-0D375695DD62}"/>
              </a:ext>
            </a:extLst>
          </p:cNvPr>
          <p:cNvCxnSpPr>
            <a:cxnSpLocks/>
          </p:cNvCxnSpPr>
          <p:nvPr/>
        </p:nvCxnSpPr>
        <p:spPr>
          <a:xfrm flipH="1">
            <a:off x="4161709" y="5805264"/>
            <a:ext cx="4027365" cy="0"/>
          </a:xfrm>
          <a:prstGeom prst="straightConnector1">
            <a:avLst/>
          </a:prstGeom>
          <a:noFill/>
          <a:ln w="9525" cap="flat" cmpd="sng" algn="ctr">
            <a:solidFill>
              <a:sysClr val="windowText" lastClr="000000"/>
            </a:solidFill>
            <a:prstDash val="solid"/>
            <a:tailEnd type="none" w="sm" len="sm"/>
          </a:ln>
          <a:effectLst/>
        </p:spPr>
      </p:cxnSp>
      <p:sp>
        <p:nvSpPr>
          <p:cNvPr id="221" name="テキスト ボックス 448">
            <a:extLst>
              <a:ext uri="{FF2B5EF4-FFF2-40B4-BE49-F238E27FC236}">
                <a16:creationId xmlns:a16="http://schemas.microsoft.com/office/drawing/2014/main" id="{C80846EE-407C-B09C-EC9B-927B853481EC}"/>
              </a:ext>
            </a:extLst>
          </p:cNvPr>
          <p:cNvSpPr txBox="1"/>
          <p:nvPr/>
        </p:nvSpPr>
        <p:spPr>
          <a:xfrm>
            <a:off x="7707878" y="5653628"/>
            <a:ext cx="550058" cy="123111"/>
          </a:xfrm>
          <a:prstGeom prst="rect">
            <a:avLst/>
          </a:prstGeom>
          <a:noFill/>
        </p:spPr>
        <p:txBody>
          <a:bodyPr wrap="squar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w_rt</a:t>
            </a:r>
          </a:p>
        </p:txBody>
      </p:sp>
      <p:cxnSp>
        <p:nvCxnSpPr>
          <p:cNvPr id="222" name="直線矢印コネクタ 449">
            <a:extLst>
              <a:ext uri="{FF2B5EF4-FFF2-40B4-BE49-F238E27FC236}">
                <a16:creationId xmlns:a16="http://schemas.microsoft.com/office/drawing/2014/main" id="{1BA09586-3626-3B34-6910-CF97E8B9F841}"/>
              </a:ext>
            </a:extLst>
          </p:cNvPr>
          <p:cNvCxnSpPr>
            <a:cxnSpLocks/>
          </p:cNvCxnSpPr>
          <p:nvPr/>
        </p:nvCxnSpPr>
        <p:spPr>
          <a:xfrm>
            <a:off x="8189074" y="3761756"/>
            <a:ext cx="0" cy="2043508"/>
          </a:xfrm>
          <a:prstGeom prst="straightConnector1">
            <a:avLst/>
          </a:prstGeom>
          <a:noFill/>
          <a:ln w="9525" cap="flat" cmpd="sng" algn="ctr">
            <a:solidFill>
              <a:sysClr val="windowText" lastClr="000000"/>
            </a:solidFill>
            <a:prstDash val="solid"/>
            <a:tailEnd type="none" w="sm" len="sm"/>
          </a:ln>
          <a:effectLst/>
        </p:spPr>
      </p:cxnSp>
      <p:sp>
        <p:nvSpPr>
          <p:cNvPr id="223" name="テキスト ボックス 450">
            <a:extLst>
              <a:ext uri="{FF2B5EF4-FFF2-40B4-BE49-F238E27FC236}">
                <a16:creationId xmlns:a16="http://schemas.microsoft.com/office/drawing/2014/main" id="{D2C90479-1033-8867-F452-E14D7339FDBF}"/>
              </a:ext>
            </a:extLst>
          </p:cNvPr>
          <p:cNvSpPr txBox="1"/>
          <p:nvPr/>
        </p:nvSpPr>
        <p:spPr>
          <a:xfrm>
            <a:off x="7034406" y="2742406"/>
            <a:ext cx="282129" cy="153888"/>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1000" kern="0">
                <a:solidFill>
                  <a:schemeClr val="bg1">
                    <a:lumMod val="65000"/>
                  </a:schemeClr>
                </a:solidFill>
                <a:latin typeface="Consolas" panose="020B0609020204030204" pitchFamily="49" charset="0"/>
                <a:ea typeface="ＭＳ Ｐゴシック"/>
                <a:cs typeface="Times New Roman" pitchFamily="18" charset="0"/>
              </a:rPr>
              <a:t> MA </a:t>
            </a:r>
          </a:p>
        </p:txBody>
      </p:sp>
      <p:sp>
        <p:nvSpPr>
          <p:cNvPr id="224" name="テキスト ボックス 451">
            <a:extLst>
              <a:ext uri="{FF2B5EF4-FFF2-40B4-BE49-F238E27FC236}">
                <a16:creationId xmlns:a16="http://schemas.microsoft.com/office/drawing/2014/main" id="{78A57674-54F5-55E8-3CBE-6293AD2F0CB2}"/>
              </a:ext>
            </a:extLst>
          </p:cNvPr>
          <p:cNvSpPr txBox="1"/>
          <p:nvPr/>
        </p:nvSpPr>
        <p:spPr>
          <a:xfrm>
            <a:off x="6498588" y="4149080"/>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m8</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cxnSp>
        <p:nvCxnSpPr>
          <p:cNvPr id="225" name="直線矢印コネクタ 452">
            <a:extLst>
              <a:ext uri="{FF2B5EF4-FFF2-40B4-BE49-F238E27FC236}">
                <a16:creationId xmlns:a16="http://schemas.microsoft.com/office/drawing/2014/main" id="{E2B65343-0E5C-5DAF-6C72-490AEECF4BD6}"/>
              </a:ext>
            </a:extLst>
          </p:cNvPr>
          <p:cNvCxnSpPr>
            <a:cxnSpLocks/>
          </p:cNvCxnSpPr>
          <p:nvPr/>
        </p:nvCxnSpPr>
        <p:spPr>
          <a:xfrm>
            <a:off x="4942694" y="3358498"/>
            <a:ext cx="576000" cy="0"/>
          </a:xfrm>
          <a:prstGeom prst="straightConnector1">
            <a:avLst/>
          </a:prstGeom>
          <a:noFill/>
          <a:ln w="9525" cap="flat" cmpd="sng" algn="ctr">
            <a:solidFill>
              <a:sysClr val="windowText" lastClr="000000"/>
            </a:solidFill>
            <a:prstDash val="solid"/>
            <a:tailEnd type="arrow" w="sm" len="sm"/>
          </a:ln>
          <a:effectLst/>
        </p:spPr>
      </p:cxnSp>
      <p:cxnSp>
        <p:nvCxnSpPr>
          <p:cNvPr id="226" name="直線矢印コネクタ 453">
            <a:extLst>
              <a:ext uri="{FF2B5EF4-FFF2-40B4-BE49-F238E27FC236}">
                <a16:creationId xmlns:a16="http://schemas.microsoft.com/office/drawing/2014/main" id="{7C85BD83-9730-FEE4-A885-A88BEE834491}"/>
              </a:ext>
            </a:extLst>
          </p:cNvPr>
          <p:cNvCxnSpPr>
            <a:cxnSpLocks/>
          </p:cNvCxnSpPr>
          <p:nvPr/>
        </p:nvCxnSpPr>
        <p:spPr>
          <a:xfrm>
            <a:off x="4942080" y="3867559"/>
            <a:ext cx="288000" cy="0"/>
          </a:xfrm>
          <a:prstGeom prst="straightConnector1">
            <a:avLst/>
          </a:prstGeom>
          <a:noFill/>
          <a:ln w="9525" cap="flat" cmpd="sng" algn="ctr">
            <a:solidFill>
              <a:sysClr val="windowText" lastClr="000000"/>
            </a:solidFill>
            <a:prstDash val="solid"/>
            <a:tailEnd type="arrow" w="sm" len="sm"/>
          </a:ln>
          <a:effectLst/>
        </p:spPr>
      </p:cxnSp>
      <p:grpSp>
        <p:nvGrpSpPr>
          <p:cNvPr id="227" name="グループ化 454">
            <a:extLst>
              <a:ext uri="{FF2B5EF4-FFF2-40B4-BE49-F238E27FC236}">
                <a16:creationId xmlns:a16="http://schemas.microsoft.com/office/drawing/2014/main" id="{4BA9B400-31B5-31C8-E9D8-80912CC5EE30}"/>
              </a:ext>
            </a:extLst>
          </p:cNvPr>
          <p:cNvGrpSpPr/>
          <p:nvPr/>
        </p:nvGrpSpPr>
        <p:grpSpPr>
          <a:xfrm>
            <a:off x="5241950" y="3747953"/>
            <a:ext cx="162000" cy="545143"/>
            <a:chOff x="5080317" y="5373216"/>
            <a:chExt cx="219589" cy="545143"/>
          </a:xfrm>
        </p:grpSpPr>
        <p:sp>
          <p:nvSpPr>
            <p:cNvPr id="228" name="角丸四角形 96">
              <a:extLst>
                <a:ext uri="{FF2B5EF4-FFF2-40B4-BE49-F238E27FC236}">
                  <a16:creationId xmlns:a16="http://schemas.microsoft.com/office/drawing/2014/main" id="{786EC89C-D588-44D1-DF9B-5CB771D3C337}"/>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229" name="正方形/長方形 456">
              <a:extLst>
                <a:ext uri="{FF2B5EF4-FFF2-40B4-BE49-F238E27FC236}">
                  <a16:creationId xmlns:a16="http://schemas.microsoft.com/office/drawing/2014/main" id="{40DB138A-D560-BD54-0024-F46AF686BF09}"/>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230" name="テキスト ボックス 457">
              <a:extLst>
                <a:ext uri="{FF2B5EF4-FFF2-40B4-BE49-F238E27FC236}">
                  <a16:creationId xmlns:a16="http://schemas.microsoft.com/office/drawing/2014/main" id="{EBB3CBEB-B070-F713-F2B6-2355C2C7DF92}"/>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231" name="テキスト ボックス 458">
              <a:extLst>
                <a:ext uri="{FF2B5EF4-FFF2-40B4-BE49-F238E27FC236}">
                  <a16:creationId xmlns:a16="http://schemas.microsoft.com/office/drawing/2014/main" id="{548AEA70-0368-4DBB-DA6E-A75ECDE4709A}"/>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cxnSp>
        <p:nvCxnSpPr>
          <p:cNvPr id="232" name="直線矢印コネクタ 459">
            <a:extLst>
              <a:ext uri="{FF2B5EF4-FFF2-40B4-BE49-F238E27FC236}">
                <a16:creationId xmlns:a16="http://schemas.microsoft.com/office/drawing/2014/main" id="{214DF61E-BBB2-1044-0384-A24DDC71CE89}"/>
              </a:ext>
            </a:extLst>
          </p:cNvPr>
          <p:cNvCxnSpPr>
            <a:cxnSpLocks/>
          </p:cNvCxnSpPr>
          <p:nvPr/>
        </p:nvCxnSpPr>
        <p:spPr>
          <a:xfrm>
            <a:off x="5915128" y="4242697"/>
            <a:ext cx="144230" cy="0"/>
          </a:xfrm>
          <a:prstGeom prst="straightConnector1">
            <a:avLst/>
          </a:prstGeom>
          <a:noFill/>
          <a:ln w="9525" cap="flat" cmpd="sng" algn="ctr">
            <a:solidFill>
              <a:sysClr val="windowText" lastClr="000000"/>
            </a:solidFill>
            <a:prstDash val="solid"/>
            <a:tailEnd type="arrow" w="sm" len="sm"/>
          </a:ln>
          <a:effectLst/>
        </p:spPr>
      </p:cxnSp>
      <p:cxnSp>
        <p:nvCxnSpPr>
          <p:cNvPr id="233" name="直線矢印コネクタ 461">
            <a:extLst>
              <a:ext uri="{FF2B5EF4-FFF2-40B4-BE49-F238E27FC236}">
                <a16:creationId xmlns:a16="http://schemas.microsoft.com/office/drawing/2014/main" id="{6324AEDF-143A-B1AC-F126-03F01A0496F6}"/>
              </a:ext>
            </a:extLst>
          </p:cNvPr>
          <p:cNvCxnSpPr>
            <a:cxnSpLocks/>
          </p:cNvCxnSpPr>
          <p:nvPr/>
        </p:nvCxnSpPr>
        <p:spPr>
          <a:xfrm>
            <a:off x="5919134" y="3614872"/>
            <a:ext cx="0" cy="2190392"/>
          </a:xfrm>
          <a:prstGeom prst="straightConnector1">
            <a:avLst/>
          </a:prstGeom>
          <a:noFill/>
          <a:ln w="9525" cap="flat" cmpd="sng" algn="ctr">
            <a:solidFill>
              <a:sysClr val="windowText" lastClr="000000"/>
            </a:solidFill>
            <a:prstDash val="solid"/>
            <a:tailEnd type="none" w="sm" len="sm"/>
          </a:ln>
          <a:effectLst/>
        </p:spPr>
      </p:cxnSp>
      <p:sp>
        <p:nvSpPr>
          <p:cNvPr id="234" name="テキスト ボックス 462">
            <a:extLst>
              <a:ext uri="{FF2B5EF4-FFF2-40B4-BE49-F238E27FC236}">
                <a16:creationId xmlns:a16="http://schemas.microsoft.com/office/drawing/2014/main" id="{4307B9FC-196F-DEED-50AC-0A77961C5B4A}"/>
              </a:ext>
            </a:extLst>
          </p:cNvPr>
          <p:cNvSpPr txBox="1"/>
          <p:nvPr/>
        </p:nvSpPr>
        <p:spPr>
          <a:xfrm rot="16200000">
            <a:off x="5657797" y="3781301"/>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P2_s2</a:t>
            </a:r>
          </a:p>
        </p:txBody>
      </p:sp>
      <p:cxnSp>
        <p:nvCxnSpPr>
          <p:cNvPr id="235" name="直線矢印コネクタ 463">
            <a:extLst>
              <a:ext uri="{FF2B5EF4-FFF2-40B4-BE49-F238E27FC236}">
                <a16:creationId xmlns:a16="http://schemas.microsoft.com/office/drawing/2014/main" id="{D1F722A6-D0C2-7BEB-A462-CD35345103DA}"/>
              </a:ext>
            </a:extLst>
          </p:cNvPr>
          <p:cNvCxnSpPr>
            <a:cxnSpLocks/>
          </p:cNvCxnSpPr>
          <p:nvPr/>
        </p:nvCxnSpPr>
        <p:spPr>
          <a:xfrm flipH="1">
            <a:off x="5326915" y="3562837"/>
            <a:ext cx="2119" cy="182340"/>
          </a:xfrm>
          <a:prstGeom prst="straightConnector1">
            <a:avLst/>
          </a:prstGeom>
          <a:noFill/>
          <a:ln w="9525" cap="flat" cmpd="sng" algn="ctr">
            <a:solidFill>
              <a:srgbClr val="0070C0"/>
            </a:solidFill>
            <a:prstDash val="solid"/>
            <a:tailEnd type="arrow" w="sm" len="sm"/>
          </a:ln>
          <a:effectLst/>
        </p:spPr>
      </p:cxnSp>
      <p:sp>
        <p:nvSpPr>
          <p:cNvPr id="236" name="テキスト ボックス 464">
            <a:extLst>
              <a:ext uri="{FF2B5EF4-FFF2-40B4-BE49-F238E27FC236}">
                <a16:creationId xmlns:a16="http://schemas.microsoft.com/office/drawing/2014/main" id="{1BFA552B-B4E3-46EA-3FE1-C898DD321CB6}"/>
              </a:ext>
            </a:extLst>
          </p:cNvPr>
          <p:cNvSpPr txBox="1"/>
          <p:nvPr/>
        </p:nvSpPr>
        <p:spPr>
          <a:xfrm>
            <a:off x="5091402" y="3436762"/>
            <a:ext cx="39273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!r &amp; !b</a:t>
            </a:r>
          </a:p>
        </p:txBody>
      </p:sp>
      <p:sp>
        <p:nvSpPr>
          <p:cNvPr id="237" name="テキスト ボックス 465">
            <a:extLst>
              <a:ext uri="{FF2B5EF4-FFF2-40B4-BE49-F238E27FC236}">
                <a16:creationId xmlns:a16="http://schemas.microsoft.com/office/drawing/2014/main" id="{49180663-3D00-270A-4DB3-28C1D7C0FF67}"/>
              </a:ext>
            </a:extLst>
          </p:cNvPr>
          <p:cNvSpPr txBox="1"/>
          <p:nvPr/>
        </p:nvSpPr>
        <p:spPr>
          <a:xfrm>
            <a:off x="5267389" y="4293489"/>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m7</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38" name="正方形/長方形 466">
            <a:extLst>
              <a:ext uri="{FF2B5EF4-FFF2-40B4-BE49-F238E27FC236}">
                <a16:creationId xmlns:a16="http://schemas.microsoft.com/office/drawing/2014/main" id="{B2A9DC7E-1BD2-1633-A53C-282ACB0F8195}"/>
              </a:ext>
            </a:extLst>
          </p:cNvPr>
          <p:cNvSpPr/>
          <p:nvPr/>
        </p:nvSpPr>
        <p:spPr>
          <a:xfrm>
            <a:off x="7008563" y="3674881"/>
            <a:ext cx="351519" cy="876621"/>
          </a:xfrm>
          <a:prstGeom prst="rect">
            <a:avLst/>
          </a:prstGeom>
          <a:solidFill>
            <a:schemeClr val="bg1"/>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cxnSp>
        <p:nvCxnSpPr>
          <p:cNvPr id="239" name="直線矢印コネクタ 467">
            <a:extLst>
              <a:ext uri="{FF2B5EF4-FFF2-40B4-BE49-F238E27FC236}">
                <a16:creationId xmlns:a16="http://schemas.microsoft.com/office/drawing/2014/main" id="{82B044EF-7A70-DCE8-DED9-3F0CEDE2FBF6}"/>
              </a:ext>
            </a:extLst>
          </p:cNvPr>
          <p:cNvCxnSpPr>
            <a:cxnSpLocks/>
          </p:cNvCxnSpPr>
          <p:nvPr/>
        </p:nvCxnSpPr>
        <p:spPr>
          <a:xfrm>
            <a:off x="6896165" y="4251408"/>
            <a:ext cx="108000" cy="0"/>
          </a:xfrm>
          <a:prstGeom prst="straightConnector1">
            <a:avLst/>
          </a:prstGeom>
          <a:noFill/>
          <a:ln w="9525" cap="flat" cmpd="sng" algn="ctr">
            <a:solidFill>
              <a:sysClr val="windowText" lastClr="000000"/>
            </a:solidFill>
            <a:prstDash val="solid"/>
            <a:tailEnd type="arrow" w="sm" len="sm"/>
          </a:ln>
          <a:effectLst/>
        </p:spPr>
      </p:cxnSp>
      <p:cxnSp>
        <p:nvCxnSpPr>
          <p:cNvPr id="240" name="直線矢印コネクタ 468">
            <a:extLst>
              <a:ext uri="{FF2B5EF4-FFF2-40B4-BE49-F238E27FC236}">
                <a16:creationId xmlns:a16="http://schemas.microsoft.com/office/drawing/2014/main" id="{F24FB49B-8116-90A1-A8A3-2558B22296AD}"/>
              </a:ext>
            </a:extLst>
          </p:cNvPr>
          <p:cNvCxnSpPr>
            <a:cxnSpLocks/>
          </p:cNvCxnSpPr>
          <p:nvPr/>
        </p:nvCxnSpPr>
        <p:spPr>
          <a:xfrm>
            <a:off x="6704524" y="3776816"/>
            <a:ext cx="295600" cy="0"/>
          </a:xfrm>
          <a:prstGeom prst="straightConnector1">
            <a:avLst/>
          </a:prstGeom>
          <a:noFill/>
          <a:ln w="9525" cap="flat" cmpd="sng" algn="ctr">
            <a:solidFill>
              <a:sysClr val="windowText" lastClr="000000"/>
            </a:solidFill>
            <a:prstDash val="solid"/>
            <a:tailEnd type="arrow" w="sm" len="sm"/>
          </a:ln>
          <a:effectLst/>
        </p:spPr>
      </p:cxnSp>
      <p:sp>
        <p:nvSpPr>
          <p:cNvPr id="241" name="テキスト ボックス 469">
            <a:extLst>
              <a:ext uri="{FF2B5EF4-FFF2-40B4-BE49-F238E27FC236}">
                <a16:creationId xmlns:a16="http://schemas.microsoft.com/office/drawing/2014/main" id="{E7C0B110-3AE8-5176-096D-8B275B60EEED}"/>
              </a:ext>
            </a:extLst>
          </p:cNvPr>
          <p:cNvSpPr txBox="1"/>
          <p:nvPr/>
        </p:nvSpPr>
        <p:spPr>
          <a:xfrm>
            <a:off x="6960987" y="3657050"/>
            <a:ext cx="352982"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adr</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42" name="テキスト ボックス 470">
            <a:extLst>
              <a:ext uri="{FF2B5EF4-FFF2-40B4-BE49-F238E27FC236}">
                <a16:creationId xmlns:a16="http://schemas.microsoft.com/office/drawing/2014/main" id="{50C75D6A-D9C2-5D48-B0A9-2B3DC0B1590E}"/>
              </a:ext>
            </a:extLst>
          </p:cNvPr>
          <p:cNvSpPr txBox="1"/>
          <p:nvPr/>
        </p:nvSpPr>
        <p:spPr>
          <a:xfrm>
            <a:off x="6964097" y="4142040"/>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wd</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43" name="テキスト ボックス 471">
            <a:extLst>
              <a:ext uri="{FF2B5EF4-FFF2-40B4-BE49-F238E27FC236}">
                <a16:creationId xmlns:a16="http://schemas.microsoft.com/office/drawing/2014/main" id="{32E65EB6-8C14-2E30-5AAB-E907A979ACC4}"/>
              </a:ext>
            </a:extLst>
          </p:cNvPr>
          <p:cNvSpPr txBox="1"/>
          <p:nvPr/>
        </p:nvSpPr>
        <p:spPr>
          <a:xfrm>
            <a:off x="7101334" y="3863764"/>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rd</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44" name="正方形/長方形 472">
            <a:extLst>
              <a:ext uri="{FF2B5EF4-FFF2-40B4-BE49-F238E27FC236}">
                <a16:creationId xmlns:a16="http://schemas.microsoft.com/office/drawing/2014/main" id="{862E548C-AE8D-ED17-55B4-2FC6F70AB0BF}"/>
              </a:ext>
            </a:extLst>
          </p:cNvPr>
          <p:cNvSpPr/>
          <p:nvPr/>
        </p:nvSpPr>
        <p:spPr>
          <a:xfrm>
            <a:off x="6975733" y="4273048"/>
            <a:ext cx="426691" cy="276999"/>
          </a:xfrm>
          <a:prstGeom prst="rect">
            <a:avLst/>
          </a:prstGeom>
        </p:spPr>
        <p:txBody>
          <a:bodyPr wrap="square" lIns="0" tIns="0" rIns="0" bIns="0">
            <a:sp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a:solidFill>
                  <a:prstClr val="black"/>
                </a:solidFill>
                <a:latin typeface="Consolas" panose="020B0609020204030204" pitchFamily="49" charset="0"/>
                <a:ea typeface="ＭＳ Ｐゴシック"/>
                <a:cs typeface="Times New Roman" pitchFamily="18" charset="0"/>
              </a:rPr>
              <a:t>am_</a:t>
            </a:r>
          </a:p>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a:solidFill>
                  <a:prstClr val="black"/>
                </a:solidFill>
                <a:latin typeface="Consolas" panose="020B0609020204030204" pitchFamily="49" charset="0"/>
                <a:ea typeface="ＭＳ Ｐゴシック"/>
                <a:cs typeface="Times New Roman" pitchFamily="18" charset="0"/>
              </a:rPr>
              <a:t>dmem</a:t>
            </a:r>
          </a:p>
        </p:txBody>
      </p:sp>
      <p:cxnSp>
        <p:nvCxnSpPr>
          <p:cNvPr id="245" name="直線矢印コネクタ 473">
            <a:extLst>
              <a:ext uri="{FF2B5EF4-FFF2-40B4-BE49-F238E27FC236}">
                <a16:creationId xmlns:a16="http://schemas.microsoft.com/office/drawing/2014/main" id="{5540E637-FEFE-FAB4-0756-5A4F498ACEE2}"/>
              </a:ext>
            </a:extLst>
          </p:cNvPr>
          <p:cNvCxnSpPr>
            <a:cxnSpLocks/>
          </p:cNvCxnSpPr>
          <p:nvPr/>
        </p:nvCxnSpPr>
        <p:spPr>
          <a:xfrm>
            <a:off x="6834141" y="3996691"/>
            <a:ext cx="171274" cy="0"/>
          </a:xfrm>
          <a:prstGeom prst="straightConnector1">
            <a:avLst/>
          </a:prstGeom>
          <a:noFill/>
          <a:ln w="9525" cap="flat" cmpd="sng" algn="ctr">
            <a:solidFill>
              <a:srgbClr val="0070C0"/>
            </a:solidFill>
            <a:prstDash val="solid"/>
            <a:tailEnd type="arrow" w="sm" len="sm"/>
          </a:ln>
          <a:effectLst/>
        </p:spPr>
      </p:cxnSp>
      <p:sp>
        <p:nvSpPr>
          <p:cNvPr id="246" name="テキスト ボックス 474">
            <a:extLst>
              <a:ext uri="{FF2B5EF4-FFF2-40B4-BE49-F238E27FC236}">
                <a16:creationId xmlns:a16="http://schemas.microsoft.com/office/drawing/2014/main" id="{B9CB4E48-9243-27AB-D5C7-CBD079AAA9D6}"/>
              </a:ext>
            </a:extLst>
          </p:cNvPr>
          <p:cNvSpPr txBox="1"/>
          <p:nvPr/>
        </p:nvSpPr>
        <p:spPr>
          <a:xfrm>
            <a:off x="6959666" y="3928954"/>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we</a:t>
            </a:r>
            <a:endParaRPr kumimoji="1" lang="ja-JP" altLang="en-US" sz="800">
              <a:solidFill>
                <a:schemeClr val="tx1"/>
              </a:solidFill>
              <a:latin typeface="Consolas" panose="020B0609020204030204" pitchFamily="49" charset="0"/>
              <a:cs typeface="Times New Roman" panose="02020603050405020304" pitchFamily="18" charset="0"/>
            </a:endParaRPr>
          </a:p>
        </p:txBody>
      </p:sp>
      <p:grpSp>
        <p:nvGrpSpPr>
          <p:cNvPr id="247" name="グループ化 475">
            <a:extLst>
              <a:ext uri="{FF2B5EF4-FFF2-40B4-BE49-F238E27FC236}">
                <a16:creationId xmlns:a16="http://schemas.microsoft.com/office/drawing/2014/main" id="{8A56DCEA-232B-EBEC-8E36-0E61DA469C91}"/>
              </a:ext>
            </a:extLst>
          </p:cNvPr>
          <p:cNvGrpSpPr/>
          <p:nvPr/>
        </p:nvGrpSpPr>
        <p:grpSpPr>
          <a:xfrm>
            <a:off x="7918076" y="3506656"/>
            <a:ext cx="162000" cy="545143"/>
            <a:chOff x="5080317" y="5373216"/>
            <a:chExt cx="219589" cy="545143"/>
          </a:xfrm>
        </p:grpSpPr>
        <p:sp>
          <p:nvSpPr>
            <p:cNvPr id="248" name="角丸四角形 96">
              <a:extLst>
                <a:ext uri="{FF2B5EF4-FFF2-40B4-BE49-F238E27FC236}">
                  <a16:creationId xmlns:a16="http://schemas.microsoft.com/office/drawing/2014/main" id="{23C385B8-637F-7C0F-FB20-401F59AFF289}"/>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249" name="正方形/長方形 477">
              <a:extLst>
                <a:ext uri="{FF2B5EF4-FFF2-40B4-BE49-F238E27FC236}">
                  <a16:creationId xmlns:a16="http://schemas.microsoft.com/office/drawing/2014/main" id="{E2009E22-87BE-949E-6A21-9FB2FE674D0F}"/>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250" name="テキスト ボックス 478">
              <a:extLst>
                <a:ext uri="{FF2B5EF4-FFF2-40B4-BE49-F238E27FC236}">
                  <a16:creationId xmlns:a16="http://schemas.microsoft.com/office/drawing/2014/main" id="{6789B731-D79F-12ED-F612-5DA974F04431}"/>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251" name="テキスト ボックス 479">
              <a:extLst>
                <a:ext uri="{FF2B5EF4-FFF2-40B4-BE49-F238E27FC236}">
                  <a16:creationId xmlns:a16="http://schemas.microsoft.com/office/drawing/2014/main" id="{8E8AE8A2-03A4-4EEF-63D6-811E0AC25AE9}"/>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cxnSp>
        <p:nvCxnSpPr>
          <p:cNvPr id="252" name="直線矢印コネクタ 480">
            <a:extLst>
              <a:ext uri="{FF2B5EF4-FFF2-40B4-BE49-F238E27FC236}">
                <a16:creationId xmlns:a16="http://schemas.microsoft.com/office/drawing/2014/main" id="{51880EE8-93F9-58A6-B4CE-ECCA50BF5E4E}"/>
              </a:ext>
            </a:extLst>
          </p:cNvPr>
          <p:cNvCxnSpPr>
            <a:cxnSpLocks/>
          </p:cNvCxnSpPr>
          <p:nvPr/>
        </p:nvCxnSpPr>
        <p:spPr>
          <a:xfrm>
            <a:off x="6858686" y="3596998"/>
            <a:ext cx="684000" cy="0"/>
          </a:xfrm>
          <a:prstGeom prst="straightConnector1">
            <a:avLst/>
          </a:prstGeom>
          <a:noFill/>
          <a:ln w="9525" cap="flat" cmpd="sng" algn="ctr">
            <a:solidFill>
              <a:sysClr val="windowText" lastClr="000000"/>
            </a:solidFill>
            <a:prstDash val="solid"/>
            <a:tailEnd type="arrow" w="sm" len="sm"/>
          </a:ln>
          <a:effectLst/>
        </p:spPr>
      </p:cxnSp>
      <p:sp>
        <p:nvSpPr>
          <p:cNvPr id="253" name="円/楕円 115">
            <a:extLst>
              <a:ext uri="{FF2B5EF4-FFF2-40B4-BE49-F238E27FC236}">
                <a16:creationId xmlns:a16="http://schemas.microsoft.com/office/drawing/2014/main" id="{C6C8B486-ACB3-5A98-350C-79019711D82B}"/>
              </a:ext>
            </a:extLst>
          </p:cNvPr>
          <p:cNvSpPr/>
          <p:nvPr/>
        </p:nvSpPr>
        <p:spPr>
          <a:xfrm>
            <a:off x="6831563" y="3754346"/>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cxnSp>
        <p:nvCxnSpPr>
          <p:cNvPr id="254" name="直線矢印コネクタ 483">
            <a:extLst>
              <a:ext uri="{FF2B5EF4-FFF2-40B4-BE49-F238E27FC236}">
                <a16:creationId xmlns:a16="http://schemas.microsoft.com/office/drawing/2014/main" id="{A506F062-A29C-2937-7A51-D134A2852248}"/>
              </a:ext>
            </a:extLst>
          </p:cNvPr>
          <p:cNvCxnSpPr>
            <a:cxnSpLocks/>
          </p:cNvCxnSpPr>
          <p:nvPr/>
        </p:nvCxnSpPr>
        <p:spPr>
          <a:xfrm>
            <a:off x="6895717" y="4249762"/>
            <a:ext cx="0" cy="373571"/>
          </a:xfrm>
          <a:prstGeom prst="straightConnector1">
            <a:avLst/>
          </a:prstGeom>
          <a:noFill/>
          <a:ln w="9525" cap="flat" cmpd="sng" algn="ctr">
            <a:solidFill>
              <a:sysClr val="windowText" lastClr="000000"/>
            </a:solidFill>
            <a:prstDash val="solid"/>
            <a:tailEnd type="none" w="sm" len="sm"/>
          </a:ln>
          <a:effectLst/>
        </p:spPr>
      </p:cxnSp>
      <p:cxnSp>
        <p:nvCxnSpPr>
          <p:cNvPr id="255" name="直線矢印コネクタ 485">
            <a:extLst>
              <a:ext uri="{FF2B5EF4-FFF2-40B4-BE49-F238E27FC236}">
                <a16:creationId xmlns:a16="http://schemas.microsoft.com/office/drawing/2014/main" id="{5CE43DF4-ECEA-7FFB-468A-C22A1E5687B6}"/>
              </a:ext>
            </a:extLst>
          </p:cNvPr>
          <p:cNvCxnSpPr>
            <a:cxnSpLocks/>
          </p:cNvCxnSpPr>
          <p:nvPr/>
        </p:nvCxnSpPr>
        <p:spPr>
          <a:xfrm flipH="1">
            <a:off x="8085586" y="3761756"/>
            <a:ext cx="109811" cy="0"/>
          </a:xfrm>
          <a:prstGeom prst="straightConnector1">
            <a:avLst/>
          </a:prstGeom>
          <a:noFill/>
          <a:ln w="9525" cap="flat" cmpd="sng" algn="ctr">
            <a:solidFill>
              <a:sysClr val="windowText" lastClr="000000"/>
            </a:solidFill>
            <a:prstDash val="solid"/>
            <a:tailEnd type="none" w="sm" len="sm"/>
          </a:ln>
          <a:effectLst/>
        </p:spPr>
      </p:cxnSp>
      <p:sp>
        <p:nvSpPr>
          <p:cNvPr id="256" name="円/楕円 115">
            <a:extLst>
              <a:ext uri="{FF2B5EF4-FFF2-40B4-BE49-F238E27FC236}">
                <a16:creationId xmlns:a16="http://schemas.microsoft.com/office/drawing/2014/main" id="{60A47B74-9002-142E-1D31-1F7B046E077D}"/>
              </a:ext>
            </a:extLst>
          </p:cNvPr>
          <p:cNvSpPr/>
          <p:nvPr/>
        </p:nvSpPr>
        <p:spPr>
          <a:xfrm>
            <a:off x="5095605" y="385164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cxnSp>
        <p:nvCxnSpPr>
          <p:cNvPr id="257" name="直線矢印コネクタ 487">
            <a:extLst>
              <a:ext uri="{FF2B5EF4-FFF2-40B4-BE49-F238E27FC236}">
                <a16:creationId xmlns:a16="http://schemas.microsoft.com/office/drawing/2014/main" id="{CC2B9FFC-FFEC-7CB7-E77D-3D586BC910A1}"/>
              </a:ext>
            </a:extLst>
          </p:cNvPr>
          <p:cNvCxnSpPr>
            <a:cxnSpLocks/>
          </p:cNvCxnSpPr>
          <p:nvPr/>
        </p:nvCxnSpPr>
        <p:spPr>
          <a:xfrm>
            <a:off x="5120166" y="3867571"/>
            <a:ext cx="0" cy="792755"/>
          </a:xfrm>
          <a:prstGeom prst="straightConnector1">
            <a:avLst/>
          </a:prstGeom>
          <a:noFill/>
          <a:ln w="9525" cap="flat" cmpd="sng" algn="ctr">
            <a:solidFill>
              <a:sysClr val="windowText" lastClr="000000"/>
            </a:solidFill>
            <a:prstDash val="solid"/>
            <a:tailEnd type="none" w="sm" len="sm"/>
          </a:ln>
          <a:effectLst/>
        </p:spPr>
      </p:cxnSp>
      <p:sp>
        <p:nvSpPr>
          <p:cNvPr id="258" name="テキスト ボックス 488">
            <a:extLst>
              <a:ext uri="{FF2B5EF4-FFF2-40B4-BE49-F238E27FC236}">
                <a16:creationId xmlns:a16="http://schemas.microsoft.com/office/drawing/2014/main" id="{456A40B1-7E5C-6A2C-2100-F19A21335EA1}"/>
              </a:ext>
            </a:extLst>
          </p:cNvPr>
          <p:cNvSpPr txBox="1"/>
          <p:nvPr/>
        </p:nvSpPr>
        <p:spPr>
          <a:xfrm>
            <a:off x="7029326" y="3432773"/>
            <a:ext cx="500014" cy="138499"/>
          </a:xfrm>
          <a:prstGeom prst="rect">
            <a:avLst/>
          </a:prstGeom>
          <a:noFill/>
        </p:spPr>
        <p:txBody>
          <a:bodyPr wrap="square" lIns="0" tIns="0" rIns="0" bIns="0" rtlCol="0">
            <a:spAutoFit/>
          </a:bodyPr>
          <a:lstStyle/>
          <a:p>
            <a:pPr lvl="0" algn="ctr" defTabSz="1280160" fontAlgn="auto">
              <a:spcBef>
                <a:spcPts val="0"/>
              </a:spcBef>
              <a:spcAft>
                <a:spcPts val="0"/>
              </a:spcAft>
              <a:buClrTx/>
              <a:buSzTx/>
              <a:defRPr/>
            </a:pPr>
            <a:r>
              <a:rPr kumimoji="1" lang="en-US" altLang="ja-JP" sz="900" kern="0">
                <a:solidFill>
                  <a:prstClr val="black"/>
                </a:solidFill>
                <a:latin typeface="Consolas" panose="020B0609020204030204" pitchFamily="49" charset="0"/>
                <a:ea typeface="ＭＳ Ｐゴシック"/>
                <a:cs typeface="Times New Roman" pitchFamily="18" charset="0"/>
              </a:rPr>
              <a:t>w_alu</a:t>
            </a:r>
          </a:p>
        </p:txBody>
      </p:sp>
      <p:sp>
        <p:nvSpPr>
          <p:cNvPr id="259" name="テキスト ボックス 489">
            <a:extLst>
              <a:ext uri="{FF2B5EF4-FFF2-40B4-BE49-F238E27FC236}">
                <a16:creationId xmlns:a16="http://schemas.microsoft.com/office/drawing/2014/main" id="{764F04DA-7AD5-28CB-0C6E-D4696B2A7C85}"/>
              </a:ext>
            </a:extLst>
          </p:cNvPr>
          <p:cNvSpPr txBox="1"/>
          <p:nvPr/>
        </p:nvSpPr>
        <p:spPr>
          <a:xfrm rot="16200000">
            <a:off x="7283656" y="4076067"/>
            <a:ext cx="325379" cy="123111"/>
          </a:xfrm>
          <a:prstGeom prst="rect">
            <a:avLst/>
          </a:prstGeom>
          <a:noFill/>
        </p:spPr>
        <p:txBody>
          <a:bodyPr wrap="square" lIns="0" tIns="0" rIns="0" bIns="0" rtlCol="0">
            <a:spAutoFit/>
          </a:bodyPr>
          <a:lstStyle/>
          <a:p>
            <a:pPr lvl="0"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w_ldd</a:t>
            </a:r>
          </a:p>
        </p:txBody>
      </p:sp>
      <p:cxnSp>
        <p:nvCxnSpPr>
          <p:cNvPr id="260" name="直線矢印コネクタ 490">
            <a:extLst>
              <a:ext uri="{FF2B5EF4-FFF2-40B4-BE49-F238E27FC236}">
                <a16:creationId xmlns:a16="http://schemas.microsoft.com/office/drawing/2014/main" id="{9D6DFED0-8321-D76A-4DBA-2F58ADCE9B18}"/>
              </a:ext>
            </a:extLst>
          </p:cNvPr>
          <p:cNvCxnSpPr>
            <a:cxnSpLocks/>
          </p:cNvCxnSpPr>
          <p:nvPr/>
        </p:nvCxnSpPr>
        <p:spPr>
          <a:xfrm>
            <a:off x="7994914" y="3383325"/>
            <a:ext cx="1" cy="123111"/>
          </a:xfrm>
          <a:prstGeom prst="straightConnector1">
            <a:avLst/>
          </a:prstGeom>
          <a:noFill/>
          <a:ln w="9525" cap="flat" cmpd="sng" algn="ctr">
            <a:solidFill>
              <a:srgbClr val="0070C0"/>
            </a:solidFill>
            <a:prstDash val="solid"/>
            <a:tailEnd type="arrow" w="sm" len="sm"/>
          </a:ln>
          <a:effectLst/>
        </p:spPr>
      </p:cxnSp>
      <p:sp>
        <p:nvSpPr>
          <p:cNvPr id="261" name="テキスト ボックス 491">
            <a:extLst>
              <a:ext uri="{FF2B5EF4-FFF2-40B4-BE49-F238E27FC236}">
                <a16:creationId xmlns:a16="http://schemas.microsoft.com/office/drawing/2014/main" id="{2F6BD86F-0DA6-E4C3-B371-9AAB8C98A792}"/>
              </a:ext>
            </a:extLst>
          </p:cNvPr>
          <p:cNvSpPr txBox="1"/>
          <p:nvPr/>
        </p:nvSpPr>
        <p:spPr>
          <a:xfrm>
            <a:off x="7908662" y="3244041"/>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P3_ld</a:t>
            </a:r>
          </a:p>
        </p:txBody>
      </p:sp>
      <p:sp>
        <p:nvSpPr>
          <p:cNvPr id="262" name="テキスト ボックス 492">
            <a:extLst>
              <a:ext uri="{FF2B5EF4-FFF2-40B4-BE49-F238E27FC236}">
                <a16:creationId xmlns:a16="http://schemas.microsoft.com/office/drawing/2014/main" id="{C78CF30D-87A1-8DC0-41FC-CCA15DD44185}"/>
              </a:ext>
            </a:extLst>
          </p:cNvPr>
          <p:cNvSpPr txBox="1"/>
          <p:nvPr/>
        </p:nvSpPr>
        <p:spPr>
          <a:xfrm>
            <a:off x="6747459" y="3842864"/>
            <a:ext cx="224421"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P2_s</a:t>
            </a:r>
          </a:p>
        </p:txBody>
      </p:sp>
      <p:sp>
        <p:nvSpPr>
          <p:cNvPr id="263" name="テキスト ボックス 493">
            <a:extLst>
              <a:ext uri="{FF2B5EF4-FFF2-40B4-BE49-F238E27FC236}">
                <a16:creationId xmlns:a16="http://schemas.microsoft.com/office/drawing/2014/main" id="{0A05565D-752D-6124-78F8-1B079C016BFB}"/>
              </a:ext>
            </a:extLst>
          </p:cNvPr>
          <p:cNvSpPr txBox="1"/>
          <p:nvPr/>
        </p:nvSpPr>
        <p:spPr>
          <a:xfrm>
            <a:off x="7124194" y="4571256"/>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m9</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64" name="テキスト ボックス 494">
            <a:extLst>
              <a:ext uri="{FF2B5EF4-FFF2-40B4-BE49-F238E27FC236}">
                <a16:creationId xmlns:a16="http://schemas.microsoft.com/office/drawing/2014/main" id="{02305066-901B-3CBF-6F94-D6E3A385A170}"/>
              </a:ext>
            </a:extLst>
          </p:cNvPr>
          <p:cNvSpPr txBox="1"/>
          <p:nvPr/>
        </p:nvSpPr>
        <p:spPr>
          <a:xfrm>
            <a:off x="7924830" y="4047907"/>
            <a:ext cx="19236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m10</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65" name="テキスト ボックス 495">
            <a:extLst>
              <a:ext uri="{FF2B5EF4-FFF2-40B4-BE49-F238E27FC236}">
                <a16:creationId xmlns:a16="http://schemas.microsoft.com/office/drawing/2014/main" id="{750E07F8-4DB2-6B1C-1DEB-C9F2FA1007B4}"/>
              </a:ext>
            </a:extLst>
          </p:cNvPr>
          <p:cNvSpPr txBox="1"/>
          <p:nvPr/>
        </p:nvSpPr>
        <p:spPr>
          <a:xfrm>
            <a:off x="4968644" y="4722969"/>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w_imm</a:t>
            </a:r>
          </a:p>
        </p:txBody>
      </p:sp>
      <p:cxnSp>
        <p:nvCxnSpPr>
          <p:cNvPr id="266" name="直線矢印コネクタ 496">
            <a:extLst>
              <a:ext uri="{FF2B5EF4-FFF2-40B4-BE49-F238E27FC236}">
                <a16:creationId xmlns:a16="http://schemas.microsoft.com/office/drawing/2014/main" id="{DCE6DDAD-B61D-1ACB-BBC9-B4DB80B3F707}"/>
              </a:ext>
            </a:extLst>
          </p:cNvPr>
          <p:cNvCxnSpPr>
            <a:cxnSpLocks/>
          </p:cNvCxnSpPr>
          <p:nvPr/>
        </p:nvCxnSpPr>
        <p:spPr>
          <a:xfrm>
            <a:off x="4041819" y="3265212"/>
            <a:ext cx="0" cy="1667141"/>
          </a:xfrm>
          <a:prstGeom prst="straightConnector1">
            <a:avLst/>
          </a:prstGeom>
          <a:noFill/>
          <a:ln w="9525" cap="flat" cmpd="sng" algn="ctr">
            <a:solidFill>
              <a:sysClr val="windowText" lastClr="000000"/>
            </a:solidFill>
            <a:prstDash val="solid"/>
            <a:tailEnd type="none" w="sm" len="sm"/>
          </a:ln>
          <a:effectLst/>
        </p:spPr>
      </p:cxnSp>
      <p:sp>
        <p:nvSpPr>
          <p:cNvPr id="267" name="テキスト ボックス 497">
            <a:extLst>
              <a:ext uri="{FF2B5EF4-FFF2-40B4-BE49-F238E27FC236}">
                <a16:creationId xmlns:a16="http://schemas.microsoft.com/office/drawing/2014/main" id="{9D8A770F-AD55-5446-252A-76F27FFD4EA7}"/>
              </a:ext>
            </a:extLst>
          </p:cNvPr>
          <p:cNvSpPr txBox="1"/>
          <p:nvPr/>
        </p:nvSpPr>
        <p:spPr>
          <a:xfrm>
            <a:off x="4112444" y="3632324"/>
            <a:ext cx="280526" cy="123111"/>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P3_rd</a:t>
            </a:r>
          </a:p>
        </p:txBody>
      </p:sp>
      <p:cxnSp>
        <p:nvCxnSpPr>
          <p:cNvPr id="268" name="直線矢印コネクタ 499">
            <a:extLst>
              <a:ext uri="{FF2B5EF4-FFF2-40B4-BE49-F238E27FC236}">
                <a16:creationId xmlns:a16="http://schemas.microsoft.com/office/drawing/2014/main" id="{17FC0F85-8097-FAF9-313A-63606DB0C30F}"/>
              </a:ext>
            </a:extLst>
          </p:cNvPr>
          <p:cNvCxnSpPr>
            <a:cxnSpLocks/>
            <a:endCxn id="275" idx="1"/>
          </p:cNvCxnSpPr>
          <p:nvPr/>
        </p:nvCxnSpPr>
        <p:spPr>
          <a:xfrm flipV="1">
            <a:off x="4038905" y="3269531"/>
            <a:ext cx="432000" cy="3276"/>
          </a:xfrm>
          <a:prstGeom prst="straightConnector1">
            <a:avLst/>
          </a:prstGeom>
          <a:noFill/>
          <a:ln w="9525" cap="flat" cmpd="sng" algn="ctr">
            <a:solidFill>
              <a:sysClr val="windowText" lastClr="000000"/>
            </a:solidFill>
            <a:prstDash val="solid"/>
            <a:tailEnd type="arrow" w="sm" len="sm"/>
          </a:ln>
          <a:effectLst/>
        </p:spPr>
      </p:cxnSp>
      <p:sp>
        <p:nvSpPr>
          <p:cNvPr id="269" name="テキスト ボックス 500">
            <a:extLst>
              <a:ext uri="{FF2B5EF4-FFF2-40B4-BE49-F238E27FC236}">
                <a16:creationId xmlns:a16="http://schemas.microsoft.com/office/drawing/2014/main" id="{8BFF6AFE-2879-C910-7647-5D8A33C30728}"/>
              </a:ext>
            </a:extLst>
          </p:cNvPr>
          <p:cNvSpPr txBox="1"/>
          <p:nvPr/>
        </p:nvSpPr>
        <p:spPr>
          <a:xfrm>
            <a:off x="4092238" y="3062610"/>
            <a:ext cx="291747" cy="184666"/>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600" kern="0">
                <a:solidFill>
                  <a:prstClr val="black"/>
                </a:solidFill>
                <a:latin typeface="Consolas" panose="020B0609020204030204" pitchFamily="49" charset="0"/>
                <a:ea typeface="ＭＳ Ｐゴシック"/>
                <a:cs typeface="Times New Roman" pitchFamily="18" charset="0"/>
              </a:rPr>
              <a:t>IFID_ir</a:t>
            </a:r>
          </a:p>
          <a:p>
            <a:pPr lvl="0" defTabSz="1280160" fontAlgn="auto">
              <a:spcBef>
                <a:spcPts val="0"/>
              </a:spcBef>
              <a:spcAft>
                <a:spcPts val="0"/>
              </a:spcAft>
              <a:buClrTx/>
              <a:buSzTx/>
              <a:defRPr/>
            </a:pPr>
            <a:r>
              <a:rPr kumimoji="1" lang="en-US" altLang="ja-JP" sz="600" kern="0">
                <a:solidFill>
                  <a:prstClr val="black"/>
                </a:solidFill>
                <a:latin typeface="Consolas" panose="020B0609020204030204" pitchFamily="49" charset="0"/>
                <a:ea typeface="ＭＳ Ｐゴシック"/>
                <a:cs typeface="Times New Roman" pitchFamily="18" charset="0"/>
              </a:rPr>
              <a:t>[19:15]</a:t>
            </a:r>
          </a:p>
        </p:txBody>
      </p:sp>
      <p:sp>
        <p:nvSpPr>
          <p:cNvPr id="270" name="テキスト ボックス 501">
            <a:extLst>
              <a:ext uri="{FF2B5EF4-FFF2-40B4-BE49-F238E27FC236}">
                <a16:creationId xmlns:a16="http://schemas.microsoft.com/office/drawing/2014/main" id="{044B11C7-9D9D-86F4-02B2-89250980AF4E}"/>
              </a:ext>
            </a:extLst>
          </p:cNvPr>
          <p:cNvSpPr txBox="1"/>
          <p:nvPr/>
        </p:nvSpPr>
        <p:spPr>
          <a:xfrm>
            <a:off x="4592736" y="2742919"/>
            <a:ext cx="564257" cy="153888"/>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ID stage</a:t>
            </a:r>
          </a:p>
        </p:txBody>
      </p:sp>
      <p:sp>
        <p:nvSpPr>
          <p:cNvPr id="271" name="正方形/長方形 502">
            <a:extLst>
              <a:ext uri="{FF2B5EF4-FFF2-40B4-BE49-F238E27FC236}">
                <a16:creationId xmlns:a16="http://schemas.microsoft.com/office/drawing/2014/main" id="{DC5AC8AF-ED47-7625-8167-F2EBADA790A7}"/>
              </a:ext>
            </a:extLst>
          </p:cNvPr>
          <p:cNvSpPr/>
          <p:nvPr/>
        </p:nvSpPr>
        <p:spPr>
          <a:xfrm>
            <a:off x="4474140" y="3194299"/>
            <a:ext cx="467637" cy="1093256"/>
          </a:xfrm>
          <a:prstGeom prst="rect">
            <a:avLst/>
          </a:prstGeom>
          <a:no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0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cxnSp>
        <p:nvCxnSpPr>
          <p:cNvPr id="272" name="直線矢印コネクタ 503">
            <a:extLst>
              <a:ext uri="{FF2B5EF4-FFF2-40B4-BE49-F238E27FC236}">
                <a16:creationId xmlns:a16="http://schemas.microsoft.com/office/drawing/2014/main" id="{1F6F818C-849D-DFEA-B315-911F601805D0}"/>
              </a:ext>
            </a:extLst>
          </p:cNvPr>
          <p:cNvCxnSpPr>
            <a:cxnSpLocks/>
          </p:cNvCxnSpPr>
          <p:nvPr/>
        </p:nvCxnSpPr>
        <p:spPr>
          <a:xfrm>
            <a:off x="4161706" y="4185853"/>
            <a:ext cx="303709" cy="0"/>
          </a:xfrm>
          <a:prstGeom prst="straightConnector1">
            <a:avLst/>
          </a:prstGeom>
          <a:noFill/>
          <a:ln w="9525" cap="flat" cmpd="sng" algn="ctr">
            <a:solidFill>
              <a:sysClr val="windowText" lastClr="000000"/>
            </a:solidFill>
            <a:prstDash val="solid"/>
            <a:tailEnd type="arrow" w="sm" len="sm"/>
          </a:ln>
          <a:effectLst/>
        </p:spPr>
      </p:cxnSp>
      <p:cxnSp>
        <p:nvCxnSpPr>
          <p:cNvPr id="273" name="直線矢印コネクタ 504">
            <a:extLst>
              <a:ext uri="{FF2B5EF4-FFF2-40B4-BE49-F238E27FC236}">
                <a16:creationId xmlns:a16="http://schemas.microsoft.com/office/drawing/2014/main" id="{83FF73A6-5BAF-2BDC-FF8B-AA2C9DA7F77B}"/>
              </a:ext>
            </a:extLst>
          </p:cNvPr>
          <p:cNvCxnSpPr>
            <a:cxnSpLocks/>
          </p:cNvCxnSpPr>
          <p:nvPr/>
        </p:nvCxnSpPr>
        <p:spPr>
          <a:xfrm>
            <a:off x="4042454" y="3515360"/>
            <a:ext cx="432000" cy="1221"/>
          </a:xfrm>
          <a:prstGeom prst="straightConnector1">
            <a:avLst/>
          </a:prstGeom>
          <a:noFill/>
          <a:ln w="9525" cap="flat" cmpd="sng" algn="ctr">
            <a:solidFill>
              <a:sysClr val="windowText" lastClr="000000"/>
            </a:solidFill>
            <a:prstDash val="solid"/>
            <a:tailEnd type="arrow" w="sm" len="sm"/>
          </a:ln>
          <a:effectLst/>
        </p:spPr>
      </p:cxnSp>
      <p:cxnSp>
        <p:nvCxnSpPr>
          <p:cNvPr id="274" name="直線矢印コネクタ 505">
            <a:extLst>
              <a:ext uri="{FF2B5EF4-FFF2-40B4-BE49-F238E27FC236}">
                <a16:creationId xmlns:a16="http://schemas.microsoft.com/office/drawing/2014/main" id="{72C7FB99-8D18-F595-072C-2D6A9894E62F}"/>
              </a:ext>
            </a:extLst>
          </p:cNvPr>
          <p:cNvCxnSpPr>
            <a:cxnSpLocks/>
          </p:cNvCxnSpPr>
          <p:nvPr/>
        </p:nvCxnSpPr>
        <p:spPr>
          <a:xfrm>
            <a:off x="4165619" y="3787467"/>
            <a:ext cx="309217" cy="0"/>
          </a:xfrm>
          <a:prstGeom prst="straightConnector1">
            <a:avLst/>
          </a:prstGeom>
          <a:noFill/>
          <a:ln w="9525" cap="flat" cmpd="sng" algn="ctr">
            <a:solidFill>
              <a:sysClr val="windowText" lastClr="000000"/>
            </a:solidFill>
            <a:prstDash val="solid"/>
            <a:tailEnd type="arrow" w="sm" len="sm"/>
          </a:ln>
          <a:effectLst/>
        </p:spPr>
      </p:cxnSp>
      <p:sp>
        <p:nvSpPr>
          <p:cNvPr id="275" name="テキスト ボックス 506">
            <a:extLst>
              <a:ext uri="{FF2B5EF4-FFF2-40B4-BE49-F238E27FC236}">
                <a16:creationId xmlns:a16="http://schemas.microsoft.com/office/drawing/2014/main" id="{E41610A7-6916-227E-6564-B0148C0E2C11}"/>
              </a:ext>
            </a:extLst>
          </p:cNvPr>
          <p:cNvSpPr txBox="1"/>
          <p:nvPr/>
        </p:nvSpPr>
        <p:spPr>
          <a:xfrm>
            <a:off x="4426565" y="3161809"/>
            <a:ext cx="352982"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ra1</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76" name="テキスト ボックス 507">
            <a:extLst>
              <a:ext uri="{FF2B5EF4-FFF2-40B4-BE49-F238E27FC236}">
                <a16:creationId xmlns:a16="http://schemas.microsoft.com/office/drawing/2014/main" id="{500D3327-12AE-4E07-4FE1-698C69C3F83E}"/>
              </a:ext>
            </a:extLst>
          </p:cNvPr>
          <p:cNvSpPr txBox="1"/>
          <p:nvPr/>
        </p:nvSpPr>
        <p:spPr>
          <a:xfrm>
            <a:off x="4426565" y="3399428"/>
            <a:ext cx="352982"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ra2</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77" name="テキスト ボックス 508">
            <a:extLst>
              <a:ext uri="{FF2B5EF4-FFF2-40B4-BE49-F238E27FC236}">
                <a16:creationId xmlns:a16="http://schemas.microsoft.com/office/drawing/2014/main" id="{A0EDDFF6-C116-4E43-CEEA-58EC1AAF8835}"/>
              </a:ext>
            </a:extLst>
          </p:cNvPr>
          <p:cNvSpPr txBox="1"/>
          <p:nvPr/>
        </p:nvSpPr>
        <p:spPr>
          <a:xfrm>
            <a:off x="4426565" y="3663701"/>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wa</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78" name="テキスト ボックス 509">
            <a:extLst>
              <a:ext uri="{FF2B5EF4-FFF2-40B4-BE49-F238E27FC236}">
                <a16:creationId xmlns:a16="http://schemas.microsoft.com/office/drawing/2014/main" id="{8EE4A71A-046F-55A4-318C-2D7F4FA57312}"/>
              </a:ext>
            </a:extLst>
          </p:cNvPr>
          <p:cNvSpPr txBox="1"/>
          <p:nvPr/>
        </p:nvSpPr>
        <p:spPr>
          <a:xfrm>
            <a:off x="4433636" y="4056950"/>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wd</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79" name="テキスト ボックス 510">
            <a:extLst>
              <a:ext uri="{FF2B5EF4-FFF2-40B4-BE49-F238E27FC236}">
                <a16:creationId xmlns:a16="http://schemas.microsoft.com/office/drawing/2014/main" id="{6CE5A95D-FA18-018D-BB6B-CC268AACD494}"/>
              </a:ext>
            </a:extLst>
          </p:cNvPr>
          <p:cNvSpPr txBox="1"/>
          <p:nvPr/>
        </p:nvSpPr>
        <p:spPr>
          <a:xfrm>
            <a:off x="4670099" y="3245331"/>
            <a:ext cx="352982"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rd1</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80" name="テキスト ボックス 511">
            <a:extLst>
              <a:ext uri="{FF2B5EF4-FFF2-40B4-BE49-F238E27FC236}">
                <a16:creationId xmlns:a16="http://schemas.microsoft.com/office/drawing/2014/main" id="{38FD4FF2-8D40-9FF9-C7F2-029BC759046B}"/>
              </a:ext>
            </a:extLst>
          </p:cNvPr>
          <p:cNvSpPr txBox="1"/>
          <p:nvPr/>
        </p:nvSpPr>
        <p:spPr>
          <a:xfrm>
            <a:off x="4665762" y="3763758"/>
            <a:ext cx="352982"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rd2</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81" name="正方形/長方形 512">
            <a:extLst>
              <a:ext uri="{FF2B5EF4-FFF2-40B4-BE49-F238E27FC236}">
                <a16:creationId xmlns:a16="http://schemas.microsoft.com/office/drawing/2014/main" id="{C2B5F938-9479-7622-1302-35C0CFF82C91}"/>
              </a:ext>
            </a:extLst>
          </p:cNvPr>
          <p:cNvSpPr/>
          <p:nvPr/>
        </p:nvSpPr>
        <p:spPr>
          <a:xfrm>
            <a:off x="4580509" y="4077072"/>
            <a:ext cx="377027" cy="230832"/>
          </a:xfrm>
          <a:prstGeom prst="rect">
            <a:avLst/>
          </a:prstGeom>
        </p:spPr>
        <p:txBody>
          <a:bodyPr wrap="none">
            <a:sp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a:solidFill>
                  <a:prstClr val="black"/>
                </a:solidFill>
                <a:latin typeface="Consolas" panose="020B0609020204030204" pitchFamily="49" charset="0"/>
                <a:ea typeface="ＭＳ Ｐゴシック"/>
                <a:cs typeface="Times New Roman" pitchFamily="18" charset="0"/>
              </a:rPr>
              <a:t>RF2</a:t>
            </a:r>
          </a:p>
        </p:txBody>
      </p:sp>
      <p:cxnSp>
        <p:nvCxnSpPr>
          <p:cNvPr id="282" name="直線矢印コネクタ 513">
            <a:extLst>
              <a:ext uri="{FF2B5EF4-FFF2-40B4-BE49-F238E27FC236}">
                <a16:creationId xmlns:a16="http://schemas.microsoft.com/office/drawing/2014/main" id="{33851C7A-7941-25E4-5C1D-E88F50312531}"/>
              </a:ext>
            </a:extLst>
          </p:cNvPr>
          <p:cNvCxnSpPr>
            <a:cxnSpLocks/>
          </p:cNvCxnSpPr>
          <p:nvPr/>
        </p:nvCxnSpPr>
        <p:spPr>
          <a:xfrm>
            <a:off x="4289014" y="4058270"/>
            <a:ext cx="177332" cy="0"/>
          </a:xfrm>
          <a:prstGeom prst="straightConnector1">
            <a:avLst/>
          </a:prstGeom>
          <a:noFill/>
          <a:ln w="9525" cap="flat" cmpd="sng" algn="ctr">
            <a:solidFill>
              <a:srgbClr val="0070C0"/>
            </a:solidFill>
            <a:prstDash val="solid"/>
            <a:tailEnd type="arrow" w="sm" len="sm"/>
          </a:ln>
          <a:effectLst/>
        </p:spPr>
      </p:cxnSp>
      <p:sp>
        <p:nvSpPr>
          <p:cNvPr id="283" name="テキスト ボックス 514">
            <a:extLst>
              <a:ext uri="{FF2B5EF4-FFF2-40B4-BE49-F238E27FC236}">
                <a16:creationId xmlns:a16="http://schemas.microsoft.com/office/drawing/2014/main" id="{808A4C5E-584B-4902-CDD1-B9C2759FDDF9}"/>
              </a:ext>
            </a:extLst>
          </p:cNvPr>
          <p:cNvSpPr txBox="1"/>
          <p:nvPr/>
        </p:nvSpPr>
        <p:spPr>
          <a:xfrm>
            <a:off x="4433186" y="3919264"/>
            <a:ext cx="296876" cy="215444"/>
          </a:xfrm>
          <a:prstGeom prst="rect">
            <a:avLst/>
          </a:prstGeom>
          <a:noFill/>
        </p:spPr>
        <p:txBody>
          <a:bodyPr wrap="none" rtlCol="0">
            <a:spAutoFit/>
          </a:bodyPr>
          <a:lstStyle/>
          <a:p>
            <a:r>
              <a:rPr kumimoji="1" lang="en-US" altLang="ja-JP" sz="800">
                <a:solidFill>
                  <a:schemeClr val="tx1"/>
                </a:solidFill>
                <a:latin typeface="Consolas" panose="020B0609020204030204" pitchFamily="49" charset="0"/>
                <a:cs typeface="Times New Roman" panose="02020603050405020304" pitchFamily="18" charset="0"/>
              </a:rPr>
              <a:t>we</a:t>
            </a:r>
            <a:endParaRPr kumimoji="1" lang="ja-JP" altLang="en-US" sz="800">
              <a:solidFill>
                <a:schemeClr val="tx1"/>
              </a:solidFill>
              <a:latin typeface="Consolas" panose="020B0609020204030204" pitchFamily="49" charset="0"/>
              <a:cs typeface="Times New Roman" panose="02020603050405020304" pitchFamily="18" charset="0"/>
            </a:endParaRPr>
          </a:p>
        </p:txBody>
      </p:sp>
      <p:sp>
        <p:nvSpPr>
          <p:cNvPr id="284" name="テキスト ボックス 515">
            <a:extLst>
              <a:ext uri="{FF2B5EF4-FFF2-40B4-BE49-F238E27FC236}">
                <a16:creationId xmlns:a16="http://schemas.microsoft.com/office/drawing/2014/main" id="{B80B8699-781A-B0F8-B29F-B117981DEEF5}"/>
              </a:ext>
            </a:extLst>
          </p:cNvPr>
          <p:cNvSpPr txBox="1"/>
          <p:nvPr/>
        </p:nvSpPr>
        <p:spPr>
          <a:xfrm>
            <a:off x="4100987" y="3300224"/>
            <a:ext cx="291747" cy="184666"/>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600" kern="0">
                <a:solidFill>
                  <a:prstClr val="black"/>
                </a:solidFill>
                <a:latin typeface="Consolas" panose="020B0609020204030204" pitchFamily="49" charset="0"/>
                <a:ea typeface="ＭＳ Ｐゴシック"/>
                <a:cs typeface="Times New Roman" pitchFamily="18" charset="0"/>
              </a:rPr>
              <a:t>IDIF_ir</a:t>
            </a:r>
          </a:p>
          <a:p>
            <a:pPr lvl="0" defTabSz="1280160" fontAlgn="auto">
              <a:spcBef>
                <a:spcPts val="0"/>
              </a:spcBef>
              <a:spcAft>
                <a:spcPts val="0"/>
              </a:spcAft>
              <a:buClrTx/>
              <a:buSzTx/>
              <a:defRPr/>
            </a:pPr>
            <a:r>
              <a:rPr kumimoji="1" lang="en-US" altLang="ja-JP" sz="600" kern="0">
                <a:solidFill>
                  <a:prstClr val="black"/>
                </a:solidFill>
                <a:latin typeface="Consolas" panose="020B0609020204030204" pitchFamily="49" charset="0"/>
                <a:ea typeface="ＭＳ Ｐゴシック"/>
                <a:cs typeface="Times New Roman" pitchFamily="18" charset="0"/>
              </a:rPr>
              <a:t>[24:20]</a:t>
            </a:r>
          </a:p>
        </p:txBody>
      </p:sp>
      <p:sp>
        <p:nvSpPr>
          <p:cNvPr id="285" name="円/楕円 115">
            <a:extLst>
              <a:ext uri="{FF2B5EF4-FFF2-40B4-BE49-F238E27FC236}">
                <a16:creationId xmlns:a16="http://schemas.microsoft.com/office/drawing/2014/main" id="{6BDF2099-D38F-0033-58D3-AA89E0D0E259}"/>
              </a:ext>
            </a:extLst>
          </p:cNvPr>
          <p:cNvSpPr/>
          <p:nvPr/>
        </p:nvSpPr>
        <p:spPr>
          <a:xfrm>
            <a:off x="4017690" y="3492500"/>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cxnSp>
        <p:nvCxnSpPr>
          <p:cNvPr id="286" name="直線矢印コネクタ 517">
            <a:extLst>
              <a:ext uri="{FF2B5EF4-FFF2-40B4-BE49-F238E27FC236}">
                <a16:creationId xmlns:a16="http://schemas.microsoft.com/office/drawing/2014/main" id="{3DD32D5D-B989-E961-BEC9-232ACBD298BD}"/>
              </a:ext>
            </a:extLst>
          </p:cNvPr>
          <p:cNvCxnSpPr>
            <a:cxnSpLocks/>
          </p:cNvCxnSpPr>
          <p:nvPr/>
        </p:nvCxnSpPr>
        <p:spPr>
          <a:xfrm>
            <a:off x="4161706" y="4182102"/>
            <a:ext cx="0" cy="1623162"/>
          </a:xfrm>
          <a:prstGeom prst="straightConnector1">
            <a:avLst/>
          </a:prstGeom>
          <a:noFill/>
          <a:ln w="9525" cap="flat" cmpd="sng" algn="ctr">
            <a:solidFill>
              <a:sysClr val="windowText" lastClr="000000"/>
            </a:solidFill>
            <a:prstDash val="solid"/>
            <a:tailEnd type="none" w="sm" len="sm"/>
          </a:ln>
          <a:effectLst/>
        </p:spPr>
      </p:cxnSp>
      <p:sp>
        <p:nvSpPr>
          <p:cNvPr id="287" name="テキスト ボックス 518">
            <a:extLst>
              <a:ext uri="{FF2B5EF4-FFF2-40B4-BE49-F238E27FC236}">
                <a16:creationId xmlns:a16="http://schemas.microsoft.com/office/drawing/2014/main" id="{64C16EC0-76CF-E58A-D516-C1FAE963575B}"/>
              </a:ext>
            </a:extLst>
          </p:cNvPr>
          <p:cNvSpPr txBox="1"/>
          <p:nvPr/>
        </p:nvSpPr>
        <p:spPr>
          <a:xfrm>
            <a:off x="4089698" y="3832220"/>
            <a:ext cx="347852" cy="215444"/>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srgbClr val="0070C0"/>
                </a:solidFill>
                <a:latin typeface="Consolas" panose="020B0609020204030204" pitchFamily="49" charset="0"/>
                <a:ea typeface="ＭＳ Ｐゴシック"/>
                <a:cs typeface="Times New Roman" pitchFamily="18" charset="0"/>
              </a:rPr>
              <a:t>!P3_s &amp;</a:t>
            </a:r>
          </a:p>
          <a:p>
            <a:pPr defTabSz="1280160" fontAlgn="auto">
              <a:spcBef>
                <a:spcPts val="0"/>
              </a:spcBef>
              <a:spcAft>
                <a:spcPts val="0"/>
              </a:spcAft>
              <a:buClrTx/>
              <a:buSzTx/>
              <a:buFontTx/>
              <a:buNone/>
            </a:pPr>
            <a:r>
              <a:rPr kumimoji="1" lang="en-US" altLang="ja-JP" sz="700">
                <a:solidFill>
                  <a:srgbClr val="0070C0"/>
                </a:solidFill>
                <a:latin typeface="Consolas" panose="020B0609020204030204" pitchFamily="49" charset="0"/>
                <a:ea typeface="ＭＳ Ｐゴシック"/>
                <a:cs typeface="Times New Roman" pitchFamily="18" charset="0"/>
              </a:rPr>
              <a:t>!P3_b</a:t>
            </a:r>
            <a:endParaRPr kumimoji="1" lang="ja-JP" altLang="en-US" sz="700">
              <a:solidFill>
                <a:srgbClr val="0070C0"/>
              </a:solidFill>
              <a:latin typeface="Consolas" panose="020B0609020204030204" pitchFamily="49" charset="0"/>
              <a:ea typeface="ＭＳ Ｐゴシック"/>
              <a:cs typeface="Times New Roman" pitchFamily="18" charset="0"/>
            </a:endParaRPr>
          </a:p>
        </p:txBody>
      </p:sp>
      <p:sp>
        <p:nvSpPr>
          <p:cNvPr id="288" name="テキスト ボックス 519">
            <a:extLst>
              <a:ext uri="{FF2B5EF4-FFF2-40B4-BE49-F238E27FC236}">
                <a16:creationId xmlns:a16="http://schemas.microsoft.com/office/drawing/2014/main" id="{F0DD4C54-4C5C-6275-DBDD-BCE5ABC1A254}"/>
              </a:ext>
            </a:extLst>
          </p:cNvPr>
          <p:cNvSpPr txBox="1"/>
          <p:nvPr/>
        </p:nvSpPr>
        <p:spPr>
          <a:xfrm>
            <a:off x="4653062" y="4277856"/>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m5</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cxnSp>
        <p:nvCxnSpPr>
          <p:cNvPr id="289" name="直線矢印コネクタ 520">
            <a:extLst>
              <a:ext uri="{FF2B5EF4-FFF2-40B4-BE49-F238E27FC236}">
                <a16:creationId xmlns:a16="http://schemas.microsoft.com/office/drawing/2014/main" id="{41F0B43A-ED20-AFA2-48AB-31FD5845E5AF}"/>
              </a:ext>
            </a:extLst>
          </p:cNvPr>
          <p:cNvCxnSpPr>
            <a:cxnSpLocks/>
          </p:cNvCxnSpPr>
          <p:nvPr/>
        </p:nvCxnSpPr>
        <p:spPr>
          <a:xfrm>
            <a:off x="4039914" y="4655516"/>
            <a:ext cx="240858" cy="0"/>
          </a:xfrm>
          <a:prstGeom prst="straightConnector1">
            <a:avLst/>
          </a:prstGeom>
          <a:noFill/>
          <a:ln w="9525" cap="flat" cmpd="sng" algn="ctr">
            <a:solidFill>
              <a:sysClr val="windowText" lastClr="000000"/>
            </a:solidFill>
            <a:prstDash val="solid"/>
            <a:tailEnd type="arrow" w="sm" len="sm"/>
          </a:ln>
          <a:effectLst/>
        </p:spPr>
      </p:cxnSp>
      <p:cxnSp>
        <p:nvCxnSpPr>
          <p:cNvPr id="290" name="直線矢印コネクタ 521">
            <a:extLst>
              <a:ext uri="{FF2B5EF4-FFF2-40B4-BE49-F238E27FC236}">
                <a16:creationId xmlns:a16="http://schemas.microsoft.com/office/drawing/2014/main" id="{75BE9F12-09D5-3C14-AF89-ACF6D1BAADA1}"/>
              </a:ext>
            </a:extLst>
          </p:cNvPr>
          <p:cNvCxnSpPr>
            <a:cxnSpLocks/>
          </p:cNvCxnSpPr>
          <p:nvPr/>
        </p:nvCxnSpPr>
        <p:spPr>
          <a:xfrm>
            <a:off x="5051572" y="4158605"/>
            <a:ext cx="188473" cy="0"/>
          </a:xfrm>
          <a:prstGeom prst="straightConnector1">
            <a:avLst/>
          </a:prstGeom>
          <a:noFill/>
          <a:ln w="9525" cap="flat" cmpd="sng" algn="ctr">
            <a:solidFill>
              <a:sysClr val="windowText" lastClr="000000"/>
            </a:solidFill>
            <a:prstDash val="solid"/>
            <a:tailEnd type="arrow" w="sm" len="sm"/>
          </a:ln>
          <a:effectLst/>
        </p:spPr>
      </p:cxnSp>
      <p:cxnSp>
        <p:nvCxnSpPr>
          <p:cNvPr id="291" name="直線矢印コネクタ 522">
            <a:extLst>
              <a:ext uri="{FF2B5EF4-FFF2-40B4-BE49-F238E27FC236}">
                <a16:creationId xmlns:a16="http://schemas.microsoft.com/office/drawing/2014/main" id="{342FC291-A8A5-5BC3-41A4-B0E8936CA273}"/>
              </a:ext>
            </a:extLst>
          </p:cNvPr>
          <p:cNvCxnSpPr>
            <a:cxnSpLocks/>
          </p:cNvCxnSpPr>
          <p:nvPr/>
        </p:nvCxnSpPr>
        <p:spPr>
          <a:xfrm>
            <a:off x="4580281" y="4738952"/>
            <a:ext cx="468000" cy="0"/>
          </a:xfrm>
          <a:prstGeom prst="straightConnector1">
            <a:avLst/>
          </a:prstGeom>
          <a:noFill/>
          <a:ln w="9525" cap="flat" cmpd="sng" algn="ctr">
            <a:solidFill>
              <a:sysClr val="windowText" lastClr="000000"/>
            </a:solidFill>
            <a:prstDash val="solid"/>
            <a:tailEnd type="none" w="sm" len="sm"/>
          </a:ln>
          <a:effectLst/>
        </p:spPr>
      </p:cxnSp>
      <p:cxnSp>
        <p:nvCxnSpPr>
          <p:cNvPr id="292" name="直線矢印コネクタ 523">
            <a:extLst>
              <a:ext uri="{FF2B5EF4-FFF2-40B4-BE49-F238E27FC236}">
                <a16:creationId xmlns:a16="http://schemas.microsoft.com/office/drawing/2014/main" id="{6A0B2D43-4DE2-5952-DC70-D31D664802D2}"/>
              </a:ext>
            </a:extLst>
          </p:cNvPr>
          <p:cNvCxnSpPr>
            <a:cxnSpLocks/>
          </p:cNvCxnSpPr>
          <p:nvPr/>
        </p:nvCxnSpPr>
        <p:spPr>
          <a:xfrm>
            <a:off x="5049130" y="4156700"/>
            <a:ext cx="0" cy="582252"/>
          </a:xfrm>
          <a:prstGeom prst="straightConnector1">
            <a:avLst/>
          </a:prstGeom>
          <a:noFill/>
          <a:ln w="9525" cap="flat" cmpd="sng" algn="ctr">
            <a:solidFill>
              <a:sysClr val="windowText" lastClr="000000"/>
            </a:solidFill>
            <a:prstDash val="solid"/>
            <a:tailEnd type="none" w="sm" len="sm"/>
          </a:ln>
          <a:effectLst/>
        </p:spPr>
      </p:cxnSp>
      <p:sp>
        <p:nvSpPr>
          <p:cNvPr id="293" name="テキスト ボックス 524">
            <a:extLst>
              <a:ext uri="{FF2B5EF4-FFF2-40B4-BE49-F238E27FC236}">
                <a16:creationId xmlns:a16="http://schemas.microsoft.com/office/drawing/2014/main" id="{9D1F1B14-D136-EB41-3CB8-D75F6104B711}"/>
              </a:ext>
            </a:extLst>
          </p:cNvPr>
          <p:cNvSpPr txBox="1"/>
          <p:nvPr/>
        </p:nvSpPr>
        <p:spPr>
          <a:xfrm>
            <a:off x="4489463" y="4770135"/>
            <a:ext cx="12824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m4</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294" name="四角形: 角を丸くする 525">
            <a:extLst>
              <a:ext uri="{FF2B5EF4-FFF2-40B4-BE49-F238E27FC236}">
                <a16:creationId xmlns:a16="http://schemas.microsoft.com/office/drawing/2014/main" id="{76D62A8E-A19E-29F7-4C1A-65479F7A9B0B}"/>
              </a:ext>
            </a:extLst>
          </p:cNvPr>
          <p:cNvSpPr/>
          <p:nvPr/>
        </p:nvSpPr>
        <p:spPr bwMode="auto">
          <a:xfrm>
            <a:off x="4285402" y="4567751"/>
            <a:ext cx="533219" cy="215784"/>
          </a:xfrm>
          <a:prstGeom prst="roundRect">
            <a:avLst>
              <a:gd name="adj" fmla="val 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a:solidFill>
                  <a:prstClr val="black"/>
                </a:solidFill>
                <a:latin typeface="Consolas" panose="020B0609020204030204" pitchFamily="49" charset="0"/>
                <a:ea typeface="ＭＳ Ｐゴシック"/>
                <a:cs typeface="Times New Roman" pitchFamily="18" charset="0"/>
              </a:rPr>
              <a:t>gen_imm</a:t>
            </a:r>
          </a:p>
        </p:txBody>
      </p:sp>
      <p:cxnSp>
        <p:nvCxnSpPr>
          <p:cNvPr id="295" name="直線矢印コネクタ 526">
            <a:extLst>
              <a:ext uri="{FF2B5EF4-FFF2-40B4-BE49-F238E27FC236}">
                <a16:creationId xmlns:a16="http://schemas.microsoft.com/office/drawing/2014/main" id="{C76E24C0-1461-54A4-F6AA-9F6FFE7F8E74}"/>
              </a:ext>
            </a:extLst>
          </p:cNvPr>
          <p:cNvCxnSpPr>
            <a:cxnSpLocks/>
          </p:cNvCxnSpPr>
          <p:nvPr/>
        </p:nvCxnSpPr>
        <p:spPr>
          <a:xfrm>
            <a:off x="4792205" y="4601467"/>
            <a:ext cx="226962" cy="0"/>
          </a:xfrm>
          <a:prstGeom prst="straightConnector1">
            <a:avLst/>
          </a:prstGeom>
          <a:noFill/>
          <a:ln w="9525" cap="flat" cmpd="sng" algn="ctr">
            <a:solidFill>
              <a:srgbClr val="0070C0"/>
            </a:solidFill>
            <a:prstDash val="solid"/>
            <a:tailEnd type="arrow" w="sm" len="sm"/>
          </a:ln>
          <a:effectLst/>
        </p:spPr>
      </p:cxnSp>
      <p:sp>
        <p:nvSpPr>
          <p:cNvPr id="296" name="テキスト ボックス 527">
            <a:extLst>
              <a:ext uri="{FF2B5EF4-FFF2-40B4-BE49-F238E27FC236}">
                <a16:creationId xmlns:a16="http://schemas.microsoft.com/office/drawing/2014/main" id="{69C98EAD-30D3-8F73-F072-AB149DFB7BD0}"/>
              </a:ext>
            </a:extLst>
          </p:cNvPr>
          <p:cNvSpPr txBox="1"/>
          <p:nvPr/>
        </p:nvSpPr>
        <p:spPr>
          <a:xfrm>
            <a:off x="4435252" y="4449746"/>
            <a:ext cx="583493" cy="92333"/>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600" kern="0">
                <a:solidFill>
                  <a:srgbClr val="0070C0"/>
                </a:solidFill>
                <a:latin typeface="Consolas" panose="020B0609020204030204" pitchFamily="49" charset="0"/>
                <a:ea typeface="ＭＳ Ｐゴシック"/>
                <a:cs typeface="Times New Roman" pitchFamily="18" charset="0"/>
              </a:rPr>
              <a:t>r,i,s,b,u,j,ld</a:t>
            </a:r>
          </a:p>
        </p:txBody>
      </p:sp>
      <p:cxnSp>
        <p:nvCxnSpPr>
          <p:cNvPr id="297" name="直線コネクタ 528">
            <a:extLst>
              <a:ext uri="{FF2B5EF4-FFF2-40B4-BE49-F238E27FC236}">
                <a16:creationId xmlns:a16="http://schemas.microsoft.com/office/drawing/2014/main" id="{D99CD47B-C6C4-2606-437B-CDF10F240578}"/>
              </a:ext>
            </a:extLst>
          </p:cNvPr>
          <p:cNvCxnSpPr>
            <a:cxnSpLocks/>
          </p:cNvCxnSpPr>
          <p:nvPr/>
        </p:nvCxnSpPr>
        <p:spPr bwMode="auto">
          <a:xfrm flipH="1">
            <a:off x="4870715" y="4563003"/>
            <a:ext cx="62527" cy="86220"/>
          </a:xfrm>
          <a:prstGeom prst="line">
            <a:avLst/>
          </a:prstGeom>
          <a:solidFill>
            <a:srgbClr val="00B8FF"/>
          </a:solidFill>
          <a:ln w="9525" cap="flat" cmpd="sng" algn="ctr">
            <a:solidFill>
              <a:srgbClr val="0070C0"/>
            </a:solidFill>
            <a:prstDash val="solid"/>
            <a:round/>
            <a:headEnd type="none" w="med" len="med"/>
            <a:tailEnd type="none" w="med" len="med"/>
          </a:ln>
          <a:effectLst/>
        </p:spPr>
      </p:cxnSp>
      <p:sp>
        <p:nvSpPr>
          <p:cNvPr id="298" name="テキスト ボックス 529">
            <a:extLst>
              <a:ext uri="{FF2B5EF4-FFF2-40B4-BE49-F238E27FC236}">
                <a16:creationId xmlns:a16="http://schemas.microsoft.com/office/drawing/2014/main" id="{9162A14A-595A-0E3D-EBFE-BA36C1BBA36B}"/>
              </a:ext>
            </a:extLst>
          </p:cNvPr>
          <p:cNvSpPr txBox="1"/>
          <p:nvPr/>
        </p:nvSpPr>
        <p:spPr>
          <a:xfrm>
            <a:off x="4902660" y="4606465"/>
            <a:ext cx="64120" cy="107722"/>
          </a:xfrm>
          <a:prstGeom prst="rect">
            <a:avLst/>
          </a:prstGeom>
          <a:noFill/>
        </p:spPr>
        <p:txBody>
          <a:bodyPr wrap="square" lIns="0" tIns="0" rIns="0" bIns="0" rtlCol="0">
            <a:spAutoFit/>
          </a:bodyPr>
          <a:lstStyle/>
          <a:p>
            <a:pPr defTabSz="1280160" fontAlgn="auto">
              <a:spcBef>
                <a:spcPts val="0"/>
              </a:spcBef>
              <a:spcAft>
                <a:spcPts val="0"/>
              </a:spcAft>
              <a:buClrTx/>
              <a:buSzTx/>
              <a:buFontTx/>
              <a:buNone/>
            </a:pPr>
            <a:r>
              <a:rPr kumimoji="1" lang="en-US" altLang="ja-JP" sz="700">
                <a:solidFill>
                  <a:srgbClr val="0070C0"/>
                </a:solidFill>
                <a:latin typeface="Consolas" panose="020B0609020204030204" pitchFamily="49" charset="0"/>
                <a:ea typeface="ＭＳ Ｐゴシック"/>
                <a:cs typeface="Times New Roman" pitchFamily="18" charset="0"/>
              </a:rPr>
              <a:t>7</a:t>
            </a:r>
            <a:endParaRPr kumimoji="1" lang="ja-JP" altLang="en-US" sz="700">
              <a:solidFill>
                <a:srgbClr val="0070C0"/>
              </a:solidFill>
              <a:latin typeface="Consolas" panose="020B0609020204030204" pitchFamily="49" charset="0"/>
              <a:ea typeface="ＭＳ Ｐゴシック"/>
              <a:cs typeface="Times New Roman" pitchFamily="18" charset="0"/>
            </a:endParaRPr>
          </a:p>
        </p:txBody>
      </p:sp>
      <p:sp>
        <p:nvSpPr>
          <p:cNvPr id="299" name="円/楕円 115">
            <a:extLst>
              <a:ext uri="{FF2B5EF4-FFF2-40B4-BE49-F238E27FC236}">
                <a16:creationId xmlns:a16="http://schemas.microsoft.com/office/drawing/2014/main" id="{297A3ECE-B5FB-6553-C7AE-235E565845AE}"/>
              </a:ext>
            </a:extLst>
          </p:cNvPr>
          <p:cNvSpPr/>
          <p:nvPr/>
        </p:nvSpPr>
        <p:spPr>
          <a:xfrm>
            <a:off x="4021718" y="4240139"/>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sp>
        <p:nvSpPr>
          <p:cNvPr id="300" name="円/楕円 115">
            <a:extLst>
              <a:ext uri="{FF2B5EF4-FFF2-40B4-BE49-F238E27FC236}">
                <a16:creationId xmlns:a16="http://schemas.microsoft.com/office/drawing/2014/main" id="{8E5A245C-5043-614A-782C-203B508B55DE}"/>
              </a:ext>
            </a:extLst>
          </p:cNvPr>
          <p:cNvSpPr/>
          <p:nvPr/>
        </p:nvSpPr>
        <p:spPr>
          <a:xfrm>
            <a:off x="4878348" y="4716626"/>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grpSp>
        <p:nvGrpSpPr>
          <p:cNvPr id="301" name="グループ化 532">
            <a:extLst>
              <a:ext uri="{FF2B5EF4-FFF2-40B4-BE49-F238E27FC236}">
                <a16:creationId xmlns:a16="http://schemas.microsoft.com/office/drawing/2014/main" id="{9219DCC3-78D7-5B3D-E0E9-1BDF858F04D5}"/>
              </a:ext>
            </a:extLst>
          </p:cNvPr>
          <p:cNvGrpSpPr/>
          <p:nvPr/>
        </p:nvGrpSpPr>
        <p:grpSpPr>
          <a:xfrm>
            <a:off x="6418493" y="3401098"/>
            <a:ext cx="288032" cy="793941"/>
            <a:chOff x="3009578" y="3501008"/>
            <a:chExt cx="288032" cy="504056"/>
          </a:xfrm>
        </p:grpSpPr>
        <p:cxnSp>
          <p:nvCxnSpPr>
            <p:cNvPr id="302" name="直線コネクタ 533">
              <a:extLst>
                <a:ext uri="{FF2B5EF4-FFF2-40B4-BE49-F238E27FC236}">
                  <a16:creationId xmlns:a16="http://schemas.microsoft.com/office/drawing/2014/main" id="{39354E22-B48D-11BF-8761-7EC49DE8EF40}"/>
                </a:ext>
              </a:extLst>
            </p:cNvPr>
            <p:cNvCxnSpPr>
              <a:cxnSpLocks/>
            </p:cNvCxnSpPr>
            <p:nvPr/>
          </p:nvCxnSpPr>
          <p:spPr bwMode="auto">
            <a:xfrm>
              <a:off x="3009578" y="3501008"/>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3" name="直線コネクタ 534">
              <a:extLst>
                <a:ext uri="{FF2B5EF4-FFF2-40B4-BE49-F238E27FC236}">
                  <a16:creationId xmlns:a16="http://schemas.microsoft.com/office/drawing/2014/main" id="{15834131-7851-09C2-CFF3-2ABCBAFE6F31}"/>
                </a:ext>
              </a:extLst>
            </p:cNvPr>
            <p:cNvCxnSpPr>
              <a:cxnSpLocks/>
            </p:cNvCxnSpPr>
            <p:nvPr/>
          </p:nvCxnSpPr>
          <p:spPr bwMode="auto">
            <a:xfrm>
              <a:off x="3297610" y="3573016"/>
              <a:ext cx="0" cy="3600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4" name="直線コネクタ 535">
              <a:extLst>
                <a:ext uri="{FF2B5EF4-FFF2-40B4-BE49-F238E27FC236}">
                  <a16:creationId xmlns:a16="http://schemas.microsoft.com/office/drawing/2014/main" id="{D982EEA5-9782-8251-658A-2DBF634FAD52}"/>
                </a:ext>
              </a:extLst>
            </p:cNvPr>
            <p:cNvCxnSpPr>
              <a:cxnSpLocks/>
            </p:cNvCxnSpPr>
            <p:nvPr/>
          </p:nvCxnSpPr>
          <p:spPr bwMode="auto">
            <a:xfrm>
              <a:off x="3009578" y="3501008"/>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5" name="直線コネクタ 536">
              <a:extLst>
                <a:ext uri="{FF2B5EF4-FFF2-40B4-BE49-F238E27FC236}">
                  <a16:creationId xmlns:a16="http://schemas.microsoft.com/office/drawing/2014/main" id="{9AA51450-1188-CAF6-65EC-5B79104E4324}"/>
                </a:ext>
              </a:extLst>
            </p:cNvPr>
            <p:cNvCxnSpPr>
              <a:cxnSpLocks/>
            </p:cNvCxnSpPr>
            <p:nvPr/>
          </p:nvCxnSpPr>
          <p:spPr bwMode="auto">
            <a:xfrm flipV="1">
              <a:off x="3009578" y="3933056"/>
              <a:ext cx="288032"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6" name="直線コネクタ 537">
              <a:extLst>
                <a:ext uri="{FF2B5EF4-FFF2-40B4-BE49-F238E27FC236}">
                  <a16:creationId xmlns:a16="http://schemas.microsoft.com/office/drawing/2014/main" id="{6F900855-F266-9E20-9AC8-9872EC14DA37}"/>
                </a:ext>
              </a:extLst>
            </p:cNvPr>
            <p:cNvCxnSpPr>
              <a:cxnSpLocks/>
            </p:cNvCxnSpPr>
            <p:nvPr/>
          </p:nvCxnSpPr>
          <p:spPr bwMode="auto">
            <a:xfrm>
              <a:off x="3009578" y="3789040"/>
              <a:ext cx="0"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7" name="直線コネクタ 538">
              <a:extLst>
                <a:ext uri="{FF2B5EF4-FFF2-40B4-BE49-F238E27FC236}">
                  <a16:creationId xmlns:a16="http://schemas.microsoft.com/office/drawing/2014/main" id="{C6B15948-F635-CF7C-9BF0-7C699AB1D0E1}"/>
                </a:ext>
              </a:extLst>
            </p:cNvPr>
            <p:cNvCxnSpPr>
              <a:cxnSpLocks/>
            </p:cNvCxnSpPr>
            <p:nvPr/>
          </p:nvCxnSpPr>
          <p:spPr bwMode="auto">
            <a:xfrm>
              <a:off x="3009578" y="3717032"/>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8" name="直線コネクタ 539">
              <a:extLst>
                <a:ext uri="{FF2B5EF4-FFF2-40B4-BE49-F238E27FC236}">
                  <a16:creationId xmlns:a16="http://schemas.microsoft.com/office/drawing/2014/main" id="{E4D997F4-93ED-AE83-8077-B6F3CEAEBF33}"/>
                </a:ext>
              </a:extLst>
            </p:cNvPr>
            <p:cNvCxnSpPr>
              <a:cxnSpLocks/>
            </p:cNvCxnSpPr>
            <p:nvPr/>
          </p:nvCxnSpPr>
          <p:spPr bwMode="auto">
            <a:xfrm flipV="1">
              <a:off x="3009578" y="3753036"/>
              <a:ext cx="144016" cy="360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309" name="テキスト ボックス 540">
            <a:extLst>
              <a:ext uri="{FF2B5EF4-FFF2-40B4-BE49-F238E27FC236}">
                <a16:creationId xmlns:a16="http://schemas.microsoft.com/office/drawing/2014/main" id="{1652353F-5C71-0204-A3C5-31AE36C19D22}"/>
              </a:ext>
            </a:extLst>
          </p:cNvPr>
          <p:cNvSpPr txBox="1"/>
          <p:nvPr/>
        </p:nvSpPr>
        <p:spPr>
          <a:xfrm>
            <a:off x="6447114" y="3577498"/>
            <a:ext cx="337207" cy="153888"/>
          </a:xfrm>
          <a:prstGeom prst="rect">
            <a:avLst/>
          </a:prstGeom>
          <a:noFill/>
        </p:spPr>
        <p:txBody>
          <a:bodyPr wrap="squar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Consolas" panose="020B0609020204030204" pitchFamily="49" charset="0"/>
                <a:ea typeface="ＭＳ Ｐゴシック"/>
                <a:cs typeface="Times New Roman" pitchFamily="18" charset="0"/>
              </a:rPr>
              <a:t>ALU</a:t>
            </a:r>
            <a:endParaRPr kumimoji="1" lang="ja-JP" altLang="en-US" sz="1000">
              <a:solidFill>
                <a:prstClr val="black"/>
              </a:solidFill>
              <a:latin typeface="Consolas" panose="020B0609020204030204" pitchFamily="49" charset="0"/>
              <a:ea typeface="ＭＳ Ｐゴシック"/>
              <a:cs typeface="Times New Roman" pitchFamily="18" charset="0"/>
            </a:endParaRPr>
          </a:p>
        </p:txBody>
      </p:sp>
      <p:cxnSp>
        <p:nvCxnSpPr>
          <p:cNvPr id="310" name="直線矢印コネクタ 541">
            <a:extLst>
              <a:ext uri="{FF2B5EF4-FFF2-40B4-BE49-F238E27FC236}">
                <a16:creationId xmlns:a16="http://schemas.microsoft.com/office/drawing/2014/main" id="{AE0C609B-3ED5-0410-625F-00FD41BC418A}"/>
              </a:ext>
            </a:extLst>
          </p:cNvPr>
          <p:cNvCxnSpPr>
            <a:cxnSpLocks/>
          </p:cNvCxnSpPr>
          <p:nvPr/>
        </p:nvCxnSpPr>
        <p:spPr>
          <a:xfrm flipV="1">
            <a:off x="6779394" y="3440797"/>
            <a:ext cx="0" cy="216000"/>
          </a:xfrm>
          <a:prstGeom prst="straightConnector1">
            <a:avLst/>
          </a:prstGeom>
          <a:noFill/>
          <a:ln w="9525" cap="flat" cmpd="sng" algn="ctr">
            <a:solidFill>
              <a:srgbClr val="0070C0"/>
            </a:solidFill>
            <a:prstDash val="solid"/>
            <a:tailEnd type="arrow" w="sm" len="sm"/>
          </a:ln>
          <a:effectLst/>
        </p:spPr>
      </p:cxnSp>
      <p:sp>
        <p:nvSpPr>
          <p:cNvPr id="311" name="テキスト ボックス 542">
            <a:extLst>
              <a:ext uri="{FF2B5EF4-FFF2-40B4-BE49-F238E27FC236}">
                <a16:creationId xmlns:a16="http://schemas.microsoft.com/office/drawing/2014/main" id="{5DD52BC3-DE5D-E7BE-296A-0F7C3394EE67}"/>
              </a:ext>
            </a:extLst>
          </p:cNvPr>
          <p:cNvSpPr txBox="1"/>
          <p:nvPr/>
        </p:nvSpPr>
        <p:spPr>
          <a:xfrm>
            <a:off x="6574305" y="3288216"/>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w_tkn</a:t>
            </a:r>
          </a:p>
        </p:txBody>
      </p:sp>
      <p:cxnSp>
        <p:nvCxnSpPr>
          <p:cNvPr id="312" name="直線矢印コネクタ 543">
            <a:extLst>
              <a:ext uri="{FF2B5EF4-FFF2-40B4-BE49-F238E27FC236}">
                <a16:creationId xmlns:a16="http://schemas.microsoft.com/office/drawing/2014/main" id="{0DDC198B-7389-DF12-55F3-6B049B59DC7F}"/>
              </a:ext>
            </a:extLst>
          </p:cNvPr>
          <p:cNvCxnSpPr>
            <a:cxnSpLocks/>
            <a:stCxn id="309" idx="3"/>
          </p:cNvCxnSpPr>
          <p:nvPr/>
        </p:nvCxnSpPr>
        <p:spPr>
          <a:xfrm flipH="1">
            <a:off x="6703783" y="3654442"/>
            <a:ext cx="80538" cy="0"/>
          </a:xfrm>
          <a:prstGeom prst="straightConnector1">
            <a:avLst/>
          </a:prstGeom>
          <a:noFill/>
          <a:ln w="9525" cap="flat" cmpd="sng" algn="ctr">
            <a:solidFill>
              <a:srgbClr val="0070C0"/>
            </a:solidFill>
            <a:prstDash val="solid"/>
            <a:tailEnd type="none" w="sm" len="sm"/>
          </a:ln>
          <a:effectLst/>
        </p:spPr>
      </p:cxnSp>
      <p:sp>
        <p:nvSpPr>
          <p:cNvPr id="313" name="正方形/長方形 544">
            <a:extLst>
              <a:ext uri="{FF2B5EF4-FFF2-40B4-BE49-F238E27FC236}">
                <a16:creationId xmlns:a16="http://schemas.microsoft.com/office/drawing/2014/main" id="{AE3EFEA9-E14F-5F4C-F746-FC9C2F93571F}"/>
              </a:ext>
            </a:extLst>
          </p:cNvPr>
          <p:cNvSpPr/>
          <p:nvPr/>
        </p:nvSpPr>
        <p:spPr>
          <a:xfrm>
            <a:off x="5517158" y="3062610"/>
            <a:ext cx="198000" cy="2520000"/>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14" name="正方形/長方形 545">
            <a:extLst>
              <a:ext uri="{FF2B5EF4-FFF2-40B4-BE49-F238E27FC236}">
                <a16:creationId xmlns:a16="http://schemas.microsoft.com/office/drawing/2014/main" id="{117CA5B5-82BB-6867-4361-183B446559ED}"/>
              </a:ext>
            </a:extLst>
          </p:cNvPr>
          <p:cNvSpPr/>
          <p:nvPr/>
        </p:nvSpPr>
        <p:spPr>
          <a:xfrm>
            <a:off x="5541377" y="3762386"/>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15" name="正方形/長方形 546">
            <a:extLst>
              <a:ext uri="{FF2B5EF4-FFF2-40B4-BE49-F238E27FC236}">
                <a16:creationId xmlns:a16="http://schemas.microsoft.com/office/drawing/2014/main" id="{F88EBECE-68A4-9D0C-20F9-C7196969CA70}"/>
              </a:ext>
            </a:extLst>
          </p:cNvPr>
          <p:cNvSpPr/>
          <p:nvPr/>
        </p:nvSpPr>
        <p:spPr>
          <a:xfrm>
            <a:off x="5543921" y="3149524"/>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16" name="正方形/長方形 547">
            <a:extLst>
              <a:ext uri="{FF2B5EF4-FFF2-40B4-BE49-F238E27FC236}">
                <a16:creationId xmlns:a16="http://schemas.microsoft.com/office/drawing/2014/main" id="{57192D76-3497-5D0E-51A0-BC190FD77753}"/>
              </a:ext>
            </a:extLst>
          </p:cNvPr>
          <p:cNvSpPr/>
          <p:nvPr/>
        </p:nvSpPr>
        <p:spPr>
          <a:xfrm>
            <a:off x="5540339" y="4346924"/>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17" name="正方形/長方形 548">
            <a:extLst>
              <a:ext uri="{FF2B5EF4-FFF2-40B4-BE49-F238E27FC236}">
                <a16:creationId xmlns:a16="http://schemas.microsoft.com/office/drawing/2014/main" id="{CB161F21-85F7-92C3-2EFF-76A2D70782A9}"/>
              </a:ext>
            </a:extLst>
          </p:cNvPr>
          <p:cNvSpPr/>
          <p:nvPr/>
        </p:nvSpPr>
        <p:spPr>
          <a:xfrm>
            <a:off x="5543007" y="5118204"/>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18" name="正方形/長方形 549">
            <a:extLst>
              <a:ext uri="{FF2B5EF4-FFF2-40B4-BE49-F238E27FC236}">
                <a16:creationId xmlns:a16="http://schemas.microsoft.com/office/drawing/2014/main" id="{E03C0B9E-F935-DE3D-BF12-47EBFAF7D23B}"/>
              </a:ext>
            </a:extLst>
          </p:cNvPr>
          <p:cNvSpPr/>
          <p:nvPr/>
        </p:nvSpPr>
        <p:spPr>
          <a:xfrm>
            <a:off x="5542208" y="4832712"/>
            <a:ext cx="144000" cy="200497"/>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cxnSp>
        <p:nvCxnSpPr>
          <p:cNvPr id="319" name="直線矢印コネクタ 550">
            <a:extLst>
              <a:ext uri="{FF2B5EF4-FFF2-40B4-BE49-F238E27FC236}">
                <a16:creationId xmlns:a16="http://schemas.microsoft.com/office/drawing/2014/main" id="{54C60BD6-A74C-98C9-CB9F-9DCBE69B92F8}"/>
              </a:ext>
            </a:extLst>
          </p:cNvPr>
          <p:cNvCxnSpPr>
            <a:cxnSpLocks/>
            <a:stCxn id="229" idx="0"/>
          </p:cNvCxnSpPr>
          <p:nvPr/>
        </p:nvCxnSpPr>
        <p:spPr>
          <a:xfrm flipV="1">
            <a:off x="5403951" y="4017631"/>
            <a:ext cx="108000" cy="3028"/>
          </a:xfrm>
          <a:prstGeom prst="straightConnector1">
            <a:avLst/>
          </a:prstGeom>
          <a:noFill/>
          <a:ln w="9525" cap="flat" cmpd="sng" algn="ctr">
            <a:solidFill>
              <a:sysClr val="windowText" lastClr="000000"/>
            </a:solidFill>
            <a:prstDash val="solid"/>
            <a:tailEnd type="arrow" w="sm" len="sm"/>
          </a:ln>
          <a:effectLst/>
        </p:spPr>
      </p:cxnSp>
      <p:cxnSp>
        <p:nvCxnSpPr>
          <p:cNvPr id="320" name="直線矢印コネクタ 552">
            <a:extLst>
              <a:ext uri="{FF2B5EF4-FFF2-40B4-BE49-F238E27FC236}">
                <a16:creationId xmlns:a16="http://schemas.microsoft.com/office/drawing/2014/main" id="{C96C1E8A-B409-EC41-5652-8D1BD3B38D27}"/>
              </a:ext>
            </a:extLst>
          </p:cNvPr>
          <p:cNvCxnSpPr>
            <a:cxnSpLocks/>
          </p:cNvCxnSpPr>
          <p:nvPr/>
        </p:nvCxnSpPr>
        <p:spPr>
          <a:xfrm>
            <a:off x="5120166" y="4653136"/>
            <a:ext cx="396000" cy="0"/>
          </a:xfrm>
          <a:prstGeom prst="straightConnector1">
            <a:avLst/>
          </a:prstGeom>
          <a:noFill/>
          <a:ln w="9525" cap="flat" cmpd="sng" algn="ctr">
            <a:solidFill>
              <a:sysClr val="windowText" lastClr="000000"/>
            </a:solidFill>
            <a:prstDash val="solid"/>
            <a:tailEnd type="arrow" w="sm" len="sm"/>
          </a:ln>
          <a:effectLst/>
        </p:spPr>
      </p:cxnSp>
      <p:cxnSp>
        <p:nvCxnSpPr>
          <p:cNvPr id="321" name="直線矢印コネクタ 553">
            <a:extLst>
              <a:ext uri="{FF2B5EF4-FFF2-40B4-BE49-F238E27FC236}">
                <a16:creationId xmlns:a16="http://schemas.microsoft.com/office/drawing/2014/main" id="{3A05EB51-123E-DD0F-9FBD-5FF34B22F7FC}"/>
              </a:ext>
            </a:extLst>
          </p:cNvPr>
          <p:cNvCxnSpPr>
            <a:cxnSpLocks/>
          </p:cNvCxnSpPr>
          <p:nvPr/>
        </p:nvCxnSpPr>
        <p:spPr>
          <a:xfrm>
            <a:off x="5718333" y="3356518"/>
            <a:ext cx="342000" cy="0"/>
          </a:xfrm>
          <a:prstGeom prst="straightConnector1">
            <a:avLst/>
          </a:prstGeom>
          <a:noFill/>
          <a:ln w="9525" cap="flat" cmpd="sng" algn="ctr">
            <a:solidFill>
              <a:sysClr val="windowText" lastClr="000000"/>
            </a:solidFill>
            <a:prstDash val="solid"/>
            <a:tailEnd type="arrow" w="sm" len="sm"/>
          </a:ln>
          <a:effectLst/>
        </p:spPr>
      </p:cxnSp>
      <p:cxnSp>
        <p:nvCxnSpPr>
          <p:cNvPr id="322" name="直線矢印コネクタ 554">
            <a:extLst>
              <a:ext uri="{FF2B5EF4-FFF2-40B4-BE49-F238E27FC236}">
                <a16:creationId xmlns:a16="http://schemas.microsoft.com/office/drawing/2014/main" id="{2A09C6CD-D871-9BB4-F2DE-28AD03DD0A7D}"/>
              </a:ext>
            </a:extLst>
          </p:cNvPr>
          <p:cNvCxnSpPr>
            <a:cxnSpLocks/>
          </p:cNvCxnSpPr>
          <p:nvPr/>
        </p:nvCxnSpPr>
        <p:spPr>
          <a:xfrm flipH="1">
            <a:off x="6758235" y="4623333"/>
            <a:ext cx="137482" cy="0"/>
          </a:xfrm>
          <a:prstGeom prst="straightConnector1">
            <a:avLst/>
          </a:prstGeom>
          <a:noFill/>
          <a:ln w="9525" cap="flat" cmpd="sng" algn="ctr">
            <a:solidFill>
              <a:sysClr val="windowText" lastClr="000000"/>
            </a:solidFill>
            <a:prstDash val="solid"/>
            <a:tailEnd type="none" w="sm" len="sm"/>
          </a:ln>
          <a:effectLst/>
        </p:spPr>
      </p:cxnSp>
      <p:sp>
        <p:nvSpPr>
          <p:cNvPr id="323" name="テキスト ボックス 555">
            <a:extLst>
              <a:ext uri="{FF2B5EF4-FFF2-40B4-BE49-F238E27FC236}">
                <a16:creationId xmlns:a16="http://schemas.microsoft.com/office/drawing/2014/main" id="{63D716B0-1533-FF6B-1E59-0138CB7E91D7}"/>
              </a:ext>
            </a:extLst>
          </p:cNvPr>
          <p:cNvSpPr txBox="1"/>
          <p:nvPr/>
        </p:nvSpPr>
        <p:spPr>
          <a:xfrm>
            <a:off x="5540430" y="2878336"/>
            <a:ext cx="141064" cy="153888"/>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P2</a:t>
            </a:r>
          </a:p>
        </p:txBody>
      </p:sp>
      <p:cxnSp>
        <p:nvCxnSpPr>
          <p:cNvPr id="324" name="直線矢印コネクタ 556">
            <a:extLst>
              <a:ext uri="{FF2B5EF4-FFF2-40B4-BE49-F238E27FC236}">
                <a16:creationId xmlns:a16="http://schemas.microsoft.com/office/drawing/2014/main" id="{C39FAD19-F7B2-2D33-57E3-FF797B22AE94}"/>
              </a:ext>
            </a:extLst>
          </p:cNvPr>
          <p:cNvCxnSpPr>
            <a:cxnSpLocks/>
          </p:cNvCxnSpPr>
          <p:nvPr/>
        </p:nvCxnSpPr>
        <p:spPr>
          <a:xfrm>
            <a:off x="5336694" y="5229682"/>
            <a:ext cx="180000" cy="0"/>
          </a:xfrm>
          <a:prstGeom prst="straightConnector1">
            <a:avLst/>
          </a:prstGeom>
          <a:noFill/>
          <a:ln w="9525" cap="flat" cmpd="sng" algn="ctr">
            <a:solidFill>
              <a:sysClr val="windowText" lastClr="000000"/>
            </a:solidFill>
            <a:prstDash val="solid"/>
            <a:tailEnd type="arrow" w="sm" len="sm"/>
          </a:ln>
          <a:effectLst/>
        </p:spPr>
      </p:cxnSp>
      <p:cxnSp>
        <p:nvCxnSpPr>
          <p:cNvPr id="325" name="直線矢印コネクタ 557">
            <a:extLst>
              <a:ext uri="{FF2B5EF4-FFF2-40B4-BE49-F238E27FC236}">
                <a16:creationId xmlns:a16="http://schemas.microsoft.com/office/drawing/2014/main" id="{3B44EBA6-DE82-354E-019F-CF77B07BC844}"/>
              </a:ext>
            </a:extLst>
          </p:cNvPr>
          <p:cNvCxnSpPr>
            <a:cxnSpLocks/>
          </p:cNvCxnSpPr>
          <p:nvPr/>
        </p:nvCxnSpPr>
        <p:spPr>
          <a:xfrm>
            <a:off x="5719722" y="4941471"/>
            <a:ext cx="1933559" cy="0"/>
          </a:xfrm>
          <a:prstGeom prst="straightConnector1">
            <a:avLst/>
          </a:prstGeom>
          <a:noFill/>
          <a:ln w="9525" cap="flat" cmpd="sng" algn="ctr">
            <a:solidFill>
              <a:sysClr val="windowText" lastClr="000000"/>
            </a:solidFill>
            <a:prstDash val="solid"/>
            <a:tailEnd type="arrow" w="sm" len="sm"/>
          </a:ln>
          <a:effectLst/>
        </p:spPr>
      </p:cxnSp>
      <p:cxnSp>
        <p:nvCxnSpPr>
          <p:cNvPr id="326" name="直線矢印コネクタ 558">
            <a:extLst>
              <a:ext uri="{FF2B5EF4-FFF2-40B4-BE49-F238E27FC236}">
                <a16:creationId xmlns:a16="http://schemas.microsoft.com/office/drawing/2014/main" id="{CB9970FA-D73B-8205-1B20-46193C1E80AF}"/>
              </a:ext>
            </a:extLst>
          </p:cNvPr>
          <p:cNvCxnSpPr>
            <a:cxnSpLocks/>
          </p:cNvCxnSpPr>
          <p:nvPr/>
        </p:nvCxnSpPr>
        <p:spPr>
          <a:xfrm>
            <a:off x="4035317" y="4934893"/>
            <a:ext cx="1476000" cy="0"/>
          </a:xfrm>
          <a:prstGeom prst="straightConnector1">
            <a:avLst/>
          </a:prstGeom>
          <a:noFill/>
          <a:ln w="9525" cap="flat" cmpd="sng" algn="ctr">
            <a:solidFill>
              <a:sysClr val="windowText" lastClr="000000"/>
            </a:solidFill>
            <a:prstDash val="solid"/>
            <a:tailEnd type="arrow" w="sm" len="sm"/>
          </a:ln>
          <a:effectLst/>
        </p:spPr>
      </p:cxnSp>
      <p:sp>
        <p:nvSpPr>
          <p:cNvPr id="327" name="テキスト ボックス 559">
            <a:extLst>
              <a:ext uri="{FF2B5EF4-FFF2-40B4-BE49-F238E27FC236}">
                <a16:creationId xmlns:a16="http://schemas.microsoft.com/office/drawing/2014/main" id="{B6B5A48F-C059-A307-C7E3-23AA8AA4D547}"/>
              </a:ext>
            </a:extLst>
          </p:cNvPr>
          <p:cNvSpPr txBox="1"/>
          <p:nvPr/>
        </p:nvSpPr>
        <p:spPr>
          <a:xfrm rot="16200000">
            <a:off x="5668494" y="3127692"/>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P2_r1</a:t>
            </a:r>
          </a:p>
        </p:txBody>
      </p:sp>
      <p:sp>
        <p:nvSpPr>
          <p:cNvPr id="328" name="テキスト ボックス 560">
            <a:extLst>
              <a:ext uri="{FF2B5EF4-FFF2-40B4-BE49-F238E27FC236}">
                <a16:creationId xmlns:a16="http://schemas.microsoft.com/office/drawing/2014/main" id="{E147EDD4-9781-8631-AD0E-9E376E62E3A4}"/>
              </a:ext>
            </a:extLst>
          </p:cNvPr>
          <p:cNvSpPr txBox="1"/>
          <p:nvPr/>
        </p:nvSpPr>
        <p:spPr>
          <a:xfrm rot="16200000">
            <a:off x="6151124" y="3233321"/>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w_in1</a:t>
            </a:r>
          </a:p>
        </p:txBody>
      </p:sp>
      <p:sp>
        <p:nvSpPr>
          <p:cNvPr id="329" name="テキスト ボックス 561">
            <a:extLst>
              <a:ext uri="{FF2B5EF4-FFF2-40B4-BE49-F238E27FC236}">
                <a16:creationId xmlns:a16="http://schemas.microsoft.com/office/drawing/2014/main" id="{C74906EE-9206-CE9A-0C5A-1B2F9C94D561}"/>
              </a:ext>
            </a:extLst>
          </p:cNvPr>
          <p:cNvSpPr txBox="1"/>
          <p:nvPr/>
        </p:nvSpPr>
        <p:spPr>
          <a:xfrm>
            <a:off x="6112393" y="4948995"/>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P2_rd</a:t>
            </a:r>
          </a:p>
        </p:txBody>
      </p:sp>
      <p:sp>
        <p:nvSpPr>
          <p:cNvPr id="330" name="テキスト ボックス 562">
            <a:extLst>
              <a:ext uri="{FF2B5EF4-FFF2-40B4-BE49-F238E27FC236}">
                <a16:creationId xmlns:a16="http://schemas.microsoft.com/office/drawing/2014/main" id="{CBF3EAB1-771B-0C38-F84C-0A5894705AFC}"/>
              </a:ext>
            </a:extLst>
          </p:cNvPr>
          <p:cNvSpPr txBox="1"/>
          <p:nvPr/>
        </p:nvSpPr>
        <p:spPr>
          <a:xfrm>
            <a:off x="4294976" y="4976935"/>
            <a:ext cx="583493" cy="92333"/>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600" kern="0">
                <a:solidFill>
                  <a:prstClr val="black"/>
                </a:solidFill>
                <a:latin typeface="Consolas" panose="020B0609020204030204" pitchFamily="49" charset="0"/>
                <a:ea typeface="ＭＳ Ｐゴシック"/>
                <a:cs typeface="Times New Roman" pitchFamily="18" charset="0"/>
              </a:rPr>
              <a:t>IFID_ir [11:7]</a:t>
            </a:r>
          </a:p>
        </p:txBody>
      </p:sp>
      <p:sp>
        <p:nvSpPr>
          <p:cNvPr id="331" name="円/楕円 115">
            <a:extLst>
              <a:ext uri="{FF2B5EF4-FFF2-40B4-BE49-F238E27FC236}">
                <a16:creationId xmlns:a16="http://schemas.microsoft.com/office/drawing/2014/main" id="{62BCD416-F9CA-A728-DD6D-C45DA965209D}"/>
              </a:ext>
            </a:extLst>
          </p:cNvPr>
          <p:cNvSpPr/>
          <p:nvPr/>
        </p:nvSpPr>
        <p:spPr>
          <a:xfrm>
            <a:off x="4018578" y="462773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sp>
        <p:nvSpPr>
          <p:cNvPr id="332" name="テキスト ボックス 564">
            <a:extLst>
              <a:ext uri="{FF2B5EF4-FFF2-40B4-BE49-F238E27FC236}">
                <a16:creationId xmlns:a16="http://schemas.microsoft.com/office/drawing/2014/main" id="{BC53BA03-BECF-919D-22C5-1EFEEE38C60D}"/>
              </a:ext>
            </a:extLst>
          </p:cNvPr>
          <p:cNvSpPr txBox="1"/>
          <p:nvPr/>
        </p:nvSpPr>
        <p:spPr>
          <a:xfrm rot="16200000">
            <a:off x="5256032" y="5333308"/>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w_tpc</a:t>
            </a:r>
          </a:p>
        </p:txBody>
      </p:sp>
      <p:sp>
        <p:nvSpPr>
          <p:cNvPr id="333" name="テキスト ボックス 565">
            <a:extLst>
              <a:ext uri="{FF2B5EF4-FFF2-40B4-BE49-F238E27FC236}">
                <a16:creationId xmlns:a16="http://schemas.microsoft.com/office/drawing/2014/main" id="{35BCCAA2-D596-63A4-B5F1-CF9546D1C9C2}"/>
              </a:ext>
            </a:extLst>
          </p:cNvPr>
          <p:cNvSpPr txBox="1"/>
          <p:nvPr/>
        </p:nvSpPr>
        <p:spPr>
          <a:xfrm>
            <a:off x="6309246" y="2743116"/>
            <a:ext cx="564257" cy="153888"/>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EX stage</a:t>
            </a:r>
          </a:p>
        </p:txBody>
      </p:sp>
      <p:cxnSp>
        <p:nvCxnSpPr>
          <p:cNvPr id="334" name="直線コネクタ 191">
            <a:extLst>
              <a:ext uri="{FF2B5EF4-FFF2-40B4-BE49-F238E27FC236}">
                <a16:creationId xmlns:a16="http://schemas.microsoft.com/office/drawing/2014/main" id="{07BDB9AB-E525-086B-08FC-82FA9604197C}"/>
              </a:ext>
            </a:extLst>
          </p:cNvPr>
          <p:cNvCxnSpPr/>
          <p:nvPr/>
        </p:nvCxnSpPr>
        <p:spPr bwMode="auto">
          <a:xfrm flipH="1">
            <a:off x="7612317" y="384076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5" name="テキスト ボックス 192">
            <a:extLst>
              <a:ext uri="{FF2B5EF4-FFF2-40B4-BE49-F238E27FC236}">
                <a16:creationId xmlns:a16="http://schemas.microsoft.com/office/drawing/2014/main" id="{1F365BC6-2839-A6A2-19D1-81B048585047}"/>
              </a:ext>
            </a:extLst>
          </p:cNvPr>
          <p:cNvSpPr txBox="1"/>
          <p:nvPr/>
        </p:nvSpPr>
        <p:spPr>
          <a:xfrm>
            <a:off x="7578997" y="3940944"/>
            <a:ext cx="112210" cy="123111"/>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800">
                <a:solidFill>
                  <a:prstClr val="black"/>
                </a:solidFill>
                <a:latin typeface="Consolas" panose="020B0609020204030204" pitchFamily="49" charset="0"/>
                <a:ea typeface="ＭＳ Ｐゴシック"/>
                <a:cs typeface="Times New Roman" pitchFamily="18" charset="0"/>
              </a:rPr>
              <a:t>32</a:t>
            </a:r>
            <a:endParaRPr kumimoji="1" lang="ja-JP" altLang="en-US" sz="800">
              <a:solidFill>
                <a:prstClr val="black"/>
              </a:solidFill>
              <a:latin typeface="Consolas" panose="020B0609020204030204" pitchFamily="49" charset="0"/>
              <a:ea typeface="ＭＳ Ｐゴシック"/>
              <a:cs typeface="Times New Roman" pitchFamily="18" charset="0"/>
            </a:endParaRPr>
          </a:p>
        </p:txBody>
      </p:sp>
      <p:sp>
        <p:nvSpPr>
          <p:cNvPr id="336" name="正方形/長方形 193">
            <a:extLst>
              <a:ext uri="{FF2B5EF4-FFF2-40B4-BE49-F238E27FC236}">
                <a16:creationId xmlns:a16="http://schemas.microsoft.com/office/drawing/2014/main" id="{3D595579-9F15-9A01-AE7C-3497F3E4EF81}"/>
              </a:ext>
            </a:extLst>
          </p:cNvPr>
          <p:cNvSpPr/>
          <p:nvPr/>
        </p:nvSpPr>
        <p:spPr>
          <a:xfrm>
            <a:off x="7544478" y="3063629"/>
            <a:ext cx="198000" cy="2520000"/>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37" name="正方形/長方形 194">
            <a:extLst>
              <a:ext uri="{FF2B5EF4-FFF2-40B4-BE49-F238E27FC236}">
                <a16:creationId xmlns:a16="http://schemas.microsoft.com/office/drawing/2014/main" id="{0EC19659-26E0-8869-2B44-1E2B522AAAB2}"/>
              </a:ext>
            </a:extLst>
          </p:cNvPr>
          <p:cNvSpPr/>
          <p:nvPr/>
        </p:nvSpPr>
        <p:spPr>
          <a:xfrm>
            <a:off x="7572794" y="3865439"/>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38" name="正方形/長方形 195">
            <a:extLst>
              <a:ext uri="{FF2B5EF4-FFF2-40B4-BE49-F238E27FC236}">
                <a16:creationId xmlns:a16="http://schemas.microsoft.com/office/drawing/2014/main" id="{860F1EA3-2BE0-DDE0-5DC3-DD42D3E66E7A}"/>
              </a:ext>
            </a:extLst>
          </p:cNvPr>
          <p:cNvSpPr/>
          <p:nvPr/>
        </p:nvSpPr>
        <p:spPr>
          <a:xfrm>
            <a:off x="7573704" y="4846300"/>
            <a:ext cx="144000" cy="200497"/>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sp>
        <p:nvSpPr>
          <p:cNvPr id="339" name="正方形/長方形 196">
            <a:extLst>
              <a:ext uri="{FF2B5EF4-FFF2-40B4-BE49-F238E27FC236}">
                <a16:creationId xmlns:a16="http://schemas.microsoft.com/office/drawing/2014/main" id="{7ADC6599-C590-A570-02A0-2DF49807C329}"/>
              </a:ext>
            </a:extLst>
          </p:cNvPr>
          <p:cNvSpPr/>
          <p:nvPr/>
        </p:nvSpPr>
        <p:spPr>
          <a:xfrm>
            <a:off x="7574675" y="3357250"/>
            <a:ext cx="144000" cy="396000"/>
          </a:xfrm>
          <a:prstGeom prst="rect">
            <a:avLst/>
          </a:prstGeom>
          <a:solidFill>
            <a:srgbClr val="CCECFF"/>
          </a:solidFill>
          <a:ln w="12700" cap="flat" cmpd="sng" algn="ctr">
            <a:solidFill>
              <a:schemeClr val="bg1">
                <a:lumMod val="50000"/>
              </a:schemeClr>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a:ln>
                <a:noFill/>
              </a:ln>
              <a:solidFill>
                <a:prstClr val="black"/>
              </a:solidFill>
              <a:effectLst/>
              <a:uLnTx/>
              <a:uFillTx/>
              <a:latin typeface="Consolas" panose="020B0609020204030204" pitchFamily="49" charset="0"/>
              <a:ea typeface="ＭＳ Ｐゴシック"/>
              <a:cs typeface="Times New Roman" pitchFamily="18" charset="0"/>
            </a:endParaRPr>
          </a:p>
        </p:txBody>
      </p:sp>
      <p:cxnSp>
        <p:nvCxnSpPr>
          <p:cNvPr id="340" name="直線矢印コネクタ 198">
            <a:extLst>
              <a:ext uri="{FF2B5EF4-FFF2-40B4-BE49-F238E27FC236}">
                <a16:creationId xmlns:a16="http://schemas.microsoft.com/office/drawing/2014/main" id="{83D0E288-6A83-5D41-730A-02A6D3A7957D}"/>
              </a:ext>
            </a:extLst>
          </p:cNvPr>
          <p:cNvCxnSpPr>
            <a:cxnSpLocks/>
          </p:cNvCxnSpPr>
          <p:nvPr/>
        </p:nvCxnSpPr>
        <p:spPr>
          <a:xfrm>
            <a:off x="7362979" y="3975133"/>
            <a:ext cx="180000" cy="0"/>
          </a:xfrm>
          <a:prstGeom prst="straightConnector1">
            <a:avLst/>
          </a:prstGeom>
          <a:noFill/>
          <a:ln w="9525" cap="flat" cmpd="sng" algn="ctr">
            <a:solidFill>
              <a:sysClr val="windowText" lastClr="000000"/>
            </a:solidFill>
            <a:prstDash val="solid"/>
            <a:tailEnd type="arrow" w="sm" len="sm"/>
          </a:ln>
          <a:effectLst/>
        </p:spPr>
      </p:cxnSp>
      <p:cxnSp>
        <p:nvCxnSpPr>
          <p:cNvPr id="341" name="直線矢印コネクタ 204">
            <a:extLst>
              <a:ext uri="{FF2B5EF4-FFF2-40B4-BE49-F238E27FC236}">
                <a16:creationId xmlns:a16="http://schemas.microsoft.com/office/drawing/2014/main" id="{0AD909DB-2CB6-AE0D-AA00-10947B38AF99}"/>
              </a:ext>
            </a:extLst>
          </p:cNvPr>
          <p:cNvCxnSpPr>
            <a:cxnSpLocks/>
          </p:cNvCxnSpPr>
          <p:nvPr/>
        </p:nvCxnSpPr>
        <p:spPr>
          <a:xfrm>
            <a:off x="7742478" y="4941168"/>
            <a:ext cx="216000" cy="0"/>
          </a:xfrm>
          <a:prstGeom prst="straightConnector1">
            <a:avLst/>
          </a:prstGeom>
          <a:noFill/>
          <a:ln w="9525" cap="flat" cmpd="sng" algn="ctr">
            <a:solidFill>
              <a:sysClr val="windowText" lastClr="000000"/>
            </a:solidFill>
            <a:prstDash val="solid"/>
            <a:tailEnd type="arrow" w="sm" len="sm"/>
          </a:ln>
          <a:effectLst/>
        </p:spPr>
      </p:cxnSp>
      <p:sp>
        <p:nvSpPr>
          <p:cNvPr id="342" name="テキスト ボックス 205">
            <a:extLst>
              <a:ext uri="{FF2B5EF4-FFF2-40B4-BE49-F238E27FC236}">
                <a16:creationId xmlns:a16="http://schemas.microsoft.com/office/drawing/2014/main" id="{1461BCAA-2DFD-BB3D-D873-32C5D57E8D68}"/>
              </a:ext>
            </a:extLst>
          </p:cNvPr>
          <p:cNvSpPr txBox="1"/>
          <p:nvPr/>
        </p:nvSpPr>
        <p:spPr>
          <a:xfrm>
            <a:off x="7799583" y="4766369"/>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P3_rd</a:t>
            </a:r>
          </a:p>
        </p:txBody>
      </p:sp>
      <p:sp>
        <p:nvSpPr>
          <p:cNvPr id="343" name="テキスト ボックス 206">
            <a:extLst>
              <a:ext uri="{FF2B5EF4-FFF2-40B4-BE49-F238E27FC236}">
                <a16:creationId xmlns:a16="http://schemas.microsoft.com/office/drawing/2014/main" id="{0B7C6509-2B6B-F787-C2E4-13B62DB238C0}"/>
              </a:ext>
            </a:extLst>
          </p:cNvPr>
          <p:cNvSpPr txBox="1"/>
          <p:nvPr/>
        </p:nvSpPr>
        <p:spPr>
          <a:xfrm>
            <a:off x="7567506" y="2876972"/>
            <a:ext cx="141064" cy="153888"/>
          </a:xfrm>
          <a:prstGeom prst="rect">
            <a:avLst/>
          </a:prstGeom>
          <a:noFill/>
        </p:spPr>
        <p:txBody>
          <a:bodyPr wrap="none" lIns="0" tIns="0" rIns="0" bIns="0" rtlCol="0">
            <a:spAutoFit/>
          </a:bodyPr>
          <a:lstStyle/>
          <a:p>
            <a:pPr lvl="0"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P3</a:t>
            </a:r>
          </a:p>
        </p:txBody>
      </p:sp>
      <p:sp>
        <p:nvSpPr>
          <p:cNvPr id="344" name="テキスト ボックス 207">
            <a:extLst>
              <a:ext uri="{FF2B5EF4-FFF2-40B4-BE49-F238E27FC236}">
                <a16:creationId xmlns:a16="http://schemas.microsoft.com/office/drawing/2014/main" id="{35238534-6E60-4B3C-A233-EB3E7A717CB9}"/>
              </a:ext>
            </a:extLst>
          </p:cNvPr>
          <p:cNvSpPr txBox="1"/>
          <p:nvPr/>
        </p:nvSpPr>
        <p:spPr>
          <a:xfrm>
            <a:off x="7646918" y="2740727"/>
            <a:ext cx="564257" cy="153888"/>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00" kern="0">
                <a:solidFill>
                  <a:prstClr val="black"/>
                </a:solidFill>
                <a:latin typeface="Consolas" panose="020B0609020204030204" pitchFamily="49" charset="0"/>
                <a:ea typeface="ＭＳ Ｐゴシック"/>
                <a:cs typeface="Times New Roman" pitchFamily="18" charset="0"/>
              </a:rPr>
              <a:t>WB stage</a:t>
            </a:r>
          </a:p>
        </p:txBody>
      </p:sp>
      <p:sp>
        <p:nvSpPr>
          <p:cNvPr id="345" name="テキスト ボックス 208">
            <a:extLst>
              <a:ext uri="{FF2B5EF4-FFF2-40B4-BE49-F238E27FC236}">
                <a16:creationId xmlns:a16="http://schemas.microsoft.com/office/drawing/2014/main" id="{A993796E-CBC6-A6C7-0D3F-77506190FCA5}"/>
              </a:ext>
            </a:extLst>
          </p:cNvPr>
          <p:cNvSpPr txBox="1"/>
          <p:nvPr/>
        </p:nvSpPr>
        <p:spPr>
          <a:xfrm rot="16200000">
            <a:off x="7600791" y="4097564"/>
            <a:ext cx="457035" cy="123111"/>
          </a:xfrm>
          <a:prstGeom prst="rect">
            <a:avLst/>
          </a:prstGeom>
          <a:noFill/>
        </p:spPr>
        <p:txBody>
          <a:bodyPr wrap="square" lIns="0" tIns="0" rIns="0" bIns="0" rtlCol="0">
            <a:spAutoFit/>
          </a:bodyPr>
          <a:lstStyle/>
          <a:p>
            <a:pPr lvl="0"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P3_ldd</a:t>
            </a:r>
          </a:p>
        </p:txBody>
      </p:sp>
      <p:sp>
        <p:nvSpPr>
          <p:cNvPr id="346" name="テキスト ボックス 209">
            <a:extLst>
              <a:ext uri="{FF2B5EF4-FFF2-40B4-BE49-F238E27FC236}">
                <a16:creationId xmlns:a16="http://schemas.microsoft.com/office/drawing/2014/main" id="{92423501-A038-2CEA-91B8-90DE6445B09B}"/>
              </a:ext>
            </a:extLst>
          </p:cNvPr>
          <p:cNvSpPr txBox="1"/>
          <p:nvPr/>
        </p:nvSpPr>
        <p:spPr>
          <a:xfrm rot="16200000">
            <a:off x="7590756" y="3235922"/>
            <a:ext cx="457035" cy="123111"/>
          </a:xfrm>
          <a:prstGeom prst="rect">
            <a:avLst/>
          </a:prstGeom>
          <a:noFill/>
        </p:spPr>
        <p:txBody>
          <a:bodyPr wrap="square" lIns="0" tIns="0" rIns="0" bIns="0" rtlCol="0">
            <a:spAutoFit/>
          </a:bodyPr>
          <a:lstStyle/>
          <a:p>
            <a:pPr lvl="0"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P3_alu</a:t>
            </a:r>
          </a:p>
        </p:txBody>
      </p:sp>
      <p:grpSp>
        <p:nvGrpSpPr>
          <p:cNvPr id="347" name="グループ化 213">
            <a:extLst>
              <a:ext uri="{FF2B5EF4-FFF2-40B4-BE49-F238E27FC236}">
                <a16:creationId xmlns:a16="http://schemas.microsoft.com/office/drawing/2014/main" id="{F364096F-E2C9-4FAE-92BB-CBFBFC09D3F3}"/>
              </a:ext>
            </a:extLst>
          </p:cNvPr>
          <p:cNvGrpSpPr/>
          <p:nvPr/>
        </p:nvGrpSpPr>
        <p:grpSpPr>
          <a:xfrm>
            <a:off x="6065078" y="3832798"/>
            <a:ext cx="162000" cy="545143"/>
            <a:chOff x="5080317" y="5373216"/>
            <a:chExt cx="219589" cy="545143"/>
          </a:xfrm>
        </p:grpSpPr>
        <p:sp>
          <p:nvSpPr>
            <p:cNvPr id="348" name="角丸四角形 96">
              <a:extLst>
                <a:ext uri="{FF2B5EF4-FFF2-40B4-BE49-F238E27FC236}">
                  <a16:creationId xmlns:a16="http://schemas.microsoft.com/office/drawing/2014/main" id="{095DE465-FDF7-7035-67C7-7530A16DFECA}"/>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349" name="正方形/長方形 215">
              <a:extLst>
                <a:ext uri="{FF2B5EF4-FFF2-40B4-BE49-F238E27FC236}">
                  <a16:creationId xmlns:a16="http://schemas.microsoft.com/office/drawing/2014/main" id="{FF9339E6-CA46-236E-0204-FDE916B7B0CE}"/>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350" name="テキスト ボックス 216">
              <a:extLst>
                <a:ext uri="{FF2B5EF4-FFF2-40B4-BE49-F238E27FC236}">
                  <a16:creationId xmlns:a16="http://schemas.microsoft.com/office/drawing/2014/main" id="{479F70A4-9261-6C87-8FE0-124B748B7DEC}"/>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351" name="テキスト ボックス 217">
              <a:extLst>
                <a:ext uri="{FF2B5EF4-FFF2-40B4-BE49-F238E27FC236}">
                  <a16:creationId xmlns:a16="http://schemas.microsoft.com/office/drawing/2014/main" id="{C3D31F94-6D33-3A2A-D534-2BD51B808848}"/>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grpSp>
        <p:nvGrpSpPr>
          <p:cNvPr id="352" name="グループ化 218">
            <a:extLst>
              <a:ext uri="{FF2B5EF4-FFF2-40B4-BE49-F238E27FC236}">
                <a16:creationId xmlns:a16="http://schemas.microsoft.com/office/drawing/2014/main" id="{8BD31A93-0E50-354A-B0F6-8D84C1BE1E72}"/>
              </a:ext>
            </a:extLst>
          </p:cNvPr>
          <p:cNvGrpSpPr/>
          <p:nvPr/>
        </p:nvGrpSpPr>
        <p:grpSpPr>
          <a:xfrm>
            <a:off x="6060530" y="3217236"/>
            <a:ext cx="162000" cy="545143"/>
            <a:chOff x="5080317" y="5373216"/>
            <a:chExt cx="219589" cy="545143"/>
          </a:xfrm>
        </p:grpSpPr>
        <p:sp>
          <p:nvSpPr>
            <p:cNvPr id="353" name="角丸四角形 96">
              <a:extLst>
                <a:ext uri="{FF2B5EF4-FFF2-40B4-BE49-F238E27FC236}">
                  <a16:creationId xmlns:a16="http://schemas.microsoft.com/office/drawing/2014/main" id="{130EFF37-C402-91F8-9AFF-2C94EBFFF217}"/>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354" name="正方形/長方形 220">
              <a:extLst>
                <a:ext uri="{FF2B5EF4-FFF2-40B4-BE49-F238E27FC236}">
                  <a16:creationId xmlns:a16="http://schemas.microsoft.com/office/drawing/2014/main" id="{12ECC6C7-374E-63B4-682F-9002CB12EEF4}"/>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355" name="テキスト ボックス 221">
              <a:extLst>
                <a:ext uri="{FF2B5EF4-FFF2-40B4-BE49-F238E27FC236}">
                  <a16:creationId xmlns:a16="http://schemas.microsoft.com/office/drawing/2014/main" id="{F9A7F020-4805-DB9E-4315-07918FB00687}"/>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356" name="テキスト ボックス 222">
              <a:extLst>
                <a:ext uri="{FF2B5EF4-FFF2-40B4-BE49-F238E27FC236}">
                  <a16:creationId xmlns:a16="http://schemas.microsoft.com/office/drawing/2014/main" id="{9B56A277-7E65-30BA-0F62-3DB73CCB609F}"/>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sp>
        <p:nvSpPr>
          <p:cNvPr id="357" name="テキスト ボックス 223">
            <a:extLst>
              <a:ext uri="{FF2B5EF4-FFF2-40B4-BE49-F238E27FC236}">
                <a16:creationId xmlns:a16="http://schemas.microsoft.com/office/drawing/2014/main" id="{5A323338-EAF3-CE1B-7E61-A36239519109}"/>
              </a:ext>
            </a:extLst>
          </p:cNvPr>
          <p:cNvSpPr txBox="1"/>
          <p:nvPr/>
        </p:nvSpPr>
        <p:spPr>
          <a:xfrm>
            <a:off x="5828854" y="3419277"/>
            <a:ext cx="19236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m11</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sp>
        <p:nvSpPr>
          <p:cNvPr id="358" name="テキスト ボックス 224">
            <a:extLst>
              <a:ext uri="{FF2B5EF4-FFF2-40B4-BE49-F238E27FC236}">
                <a16:creationId xmlns:a16="http://schemas.microsoft.com/office/drawing/2014/main" id="{6FCF56C5-F90E-1740-950B-5C60452B0442}"/>
              </a:ext>
            </a:extLst>
          </p:cNvPr>
          <p:cNvSpPr txBox="1"/>
          <p:nvPr/>
        </p:nvSpPr>
        <p:spPr>
          <a:xfrm>
            <a:off x="6226129" y="4332218"/>
            <a:ext cx="19236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m12</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cxnSp>
        <p:nvCxnSpPr>
          <p:cNvPr id="359" name="直線矢印コネクタ 225">
            <a:extLst>
              <a:ext uri="{FF2B5EF4-FFF2-40B4-BE49-F238E27FC236}">
                <a16:creationId xmlns:a16="http://schemas.microsoft.com/office/drawing/2014/main" id="{8D09AF8F-CCE5-ED5F-23EB-5CF9971601B4}"/>
              </a:ext>
            </a:extLst>
          </p:cNvPr>
          <p:cNvCxnSpPr>
            <a:cxnSpLocks/>
          </p:cNvCxnSpPr>
          <p:nvPr/>
        </p:nvCxnSpPr>
        <p:spPr>
          <a:xfrm>
            <a:off x="6139829" y="3084441"/>
            <a:ext cx="1" cy="123111"/>
          </a:xfrm>
          <a:prstGeom prst="straightConnector1">
            <a:avLst/>
          </a:prstGeom>
          <a:noFill/>
          <a:ln w="9525" cap="flat" cmpd="sng" algn="ctr">
            <a:solidFill>
              <a:srgbClr val="0070C0"/>
            </a:solidFill>
            <a:prstDash val="solid"/>
            <a:tailEnd type="arrow" w="sm" len="sm"/>
          </a:ln>
          <a:effectLst/>
        </p:spPr>
      </p:cxnSp>
      <p:cxnSp>
        <p:nvCxnSpPr>
          <p:cNvPr id="360" name="直線矢印コネクタ 226">
            <a:extLst>
              <a:ext uri="{FF2B5EF4-FFF2-40B4-BE49-F238E27FC236}">
                <a16:creationId xmlns:a16="http://schemas.microsoft.com/office/drawing/2014/main" id="{FBB38B6C-F263-7A57-91D3-43CB79B53A4D}"/>
              </a:ext>
            </a:extLst>
          </p:cNvPr>
          <p:cNvCxnSpPr>
            <a:cxnSpLocks/>
          </p:cNvCxnSpPr>
          <p:nvPr/>
        </p:nvCxnSpPr>
        <p:spPr>
          <a:xfrm flipH="1" flipV="1">
            <a:off x="6144036" y="4380800"/>
            <a:ext cx="0" cy="108000"/>
          </a:xfrm>
          <a:prstGeom prst="straightConnector1">
            <a:avLst/>
          </a:prstGeom>
          <a:noFill/>
          <a:ln w="9525" cap="flat" cmpd="sng" algn="ctr">
            <a:solidFill>
              <a:srgbClr val="0070C0"/>
            </a:solidFill>
            <a:prstDash val="solid"/>
            <a:tailEnd type="arrow" w="sm" len="sm"/>
          </a:ln>
          <a:effectLst/>
        </p:spPr>
      </p:cxnSp>
      <p:cxnSp>
        <p:nvCxnSpPr>
          <p:cNvPr id="361" name="直線矢印コネクタ 227">
            <a:extLst>
              <a:ext uri="{FF2B5EF4-FFF2-40B4-BE49-F238E27FC236}">
                <a16:creationId xmlns:a16="http://schemas.microsoft.com/office/drawing/2014/main" id="{95EBE76C-A5F4-8751-7830-6827695D2A97}"/>
              </a:ext>
            </a:extLst>
          </p:cNvPr>
          <p:cNvCxnSpPr>
            <a:cxnSpLocks/>
          </p:cNvCxnSpPr>
          <p:nvPr/>
        </p:nvCxnSpPr>
        <p:spPr>
          <a:xfrm>
            <a:off x="6225610" y="3482290"/>
            <a:ext cx="180000" cy="0"/>
          </a:xfrm>
          <a:prstGeom prst="straightConnector1">
            <a:avLst/>
          </a:prstGeom>
          <a:noFill/>
          <a:ln w="9525" cap="flat" cmpd="sng" algn="ctr">
            <a:solidFill>
              <a:sysClr val="windowText" lastClr="000000"/>
            </a:solidFill>
            <a:prstDash val="solid"/>
            <a:tailEnd type="arrow" w="sm" len="sm"/>
          </a:ln>
          <a:effectLst/>
        </p:spPr>
      </p:cxnSp>
      <p:cxnSp>
        <p:nvCxnSpPr>
          <p:cNvPr id="362" name="直線矢印コネクタ 228">
            <a:extLst>
              <a:ext uri="{FF2B5EF4-FFF2-40B4-BE49-F238E27FC236}">
                <a16:creationId xmlns:a16="http://schemas.microsoft.com/office/drawing/2014/main" id="{779D0D9A-0E13-BC59-951B-7EAB0253AF4D}"/>
              </a:ext>
            </a:extLst>
          </p:cNvPr>
          <p:cNvCxnSpPr>
            <a:cxnSpLocks/>
          </p:cNvCxnSpPr>
          <p:nvPr/>
        </p:nvCxnSpPr>
        <p:spPr>
          <a:xfrm>
            <a:off x="6229420" y="4101472"/>
            <a:ext cx="180000" cy="0"/>
          </a:xfrm>
          <a:prstGeom prst="straightConnector1">
            <a:avLst/>
          </a:prstGeom>
          <a:noFill/>
          <a:ln w="9525" cap="flat" cmpd="sng" algn="ctr">
            <a:solidFill>
              <a:sysClr val="windowText" lastClr="000000"/>
            </a:solidFill>
            <a:prstDash val="solid"/>
            <a:tailEnd type="arrow" w="sm" len="sm"/>
          </a:ln>
          <a:effectLst/>
        </p:spPr>
      </p:cxnSp>
      <p:cxnSp>
        <p:nvCxnSpPr>
          <p:cNvPr id="363" name="直線矢印コネクタ 229">
            <a:extLst>
              <a:ext uri="{FF2B5EF4-FFF2-40B4-BE49-F238E27FC236}">
                <a16:creationId xmlns:a16="http://schemas.microsoft.com/office/drawing/2014/main" id="{1BD87FAA-DF91-7A95-5AB4-C4F8C2ECFE35}"/>
              </a:ext>
            </a:extLst>
          </p:cNvPr>
          <p:cNvCxnSpPr>
            <a:cxnSpLocks/>
          </p:cNvCxnSpPr>
          <p:nvPr/>
        </p:nvCxnSpPr>
        <p:spPr>
          <a:xfrm>
            <a:off x="5717942" y="4015224"/>
            <a:ext cx="342000" cy="0"/>
          </a:xfrm>
          <a:prstGeom prst="straightConnector1">
            <a:avLst/>
          </a:prstGeom>
          <a:noFill/>
          <a:ln w="9525" cap="flat" cmpd="sng" algn="ctr">
            <a:solidFill>
              <a:sysClr val="windowText" lastClr="000000"/>
            </a:solidFill>
            <a:prstDash val="solid"/>
            <a:tailEnd type="arrow" w="sm" len="sm"/>
          </a:ln>
          <a:effectLst/>
        </p:spPr>
      </p:cxnSp>
      <p:cxnSp>
        <p:nvCxnSpPr>
          <p:cNvPr id="364" name="直線矢印コネクタ 234">
            <a:extLst>
              <a:ext uri="{FF2B5EF4-FFF2-40B4-BE49-F238E27FC236}">
                <a16:creationId xmlns:a16="http://schemas.microsoft.com/office/drawing/2014/main" id="{7AE33E9F-AE8F-A190-DD0F-76BE2B9F2635}"/>
              </a:ext>
            </a:extLst>
          </p:cNvPr>
          <p:cNvCxnSpPr>
            <a:cxnSpLocks/>
          </p:cNvCxnSpPr>
          <p:nvPr/>
        </p:nvCxnSpPr>
        <p:spPr>
          <a:xfrm>
            <a:off x="6856622" y="3591823"/>
            <a:ext cx="0" cy="195556"/>
          </a:xfrm>
          <a:prstGeom prst="straightConnector1">
            <a:avLst/>
          </a:prstGeom>
          <a:noFill/>
          <a:ln w="9525" cap="flat" cmpd="sng" algn="ctr">
            <a:solidFill>
              <a:sysClr val="windowText" lastClr="000000"/>
            </a:solidFill>
            <a:prstDash val="solid"/>
            <a:tailEnd type="none" w="sm" len="sm"/>
          </a:ln>
          <a:effectLst/>
        </p:spPr>
      </p:cxnSp>
      <p:cxnSp>
        <p:nvCxnSpPr>
          <p:cNvPr id="365" name="直線矢印コネクタ 240">
            <a:extLst>
              <a:ext uri="{FF2B5EF4-FFF2-40B4-BE49-F238E27FC236}">
                <a16:creationId xmlns:a16="http://schemas.microsoft.com/office/drawing/2014/main" id="{1F5920EC-4FEA-1665-E7D9-E29F61F561DC}"/>
              </a:ext>
            </a:extLst>
          </p:cNvPr>
          <p:cNvCxnSpPr>
            <a:cxnSpLocks/>
          </p:cNvCxnSpPr>
          <p:nvPr/>
        </p:nvCxnSpPr>
        <p:spPr>
          <a:xfrm>
            <a:off x="5917423" y="3620077"/>
            <a:ext cx="144230" cy="0"/>
          </a:xfrm>
          <a:prstGeom prst="straightConnector1">
            <a:avLst/>
          </a:prstGeom>
          <a:noFill/>
          <a:ln w="9525" cap="flat" cmpd="sng" algn="ctr">
            <a:solidFill>
              <a:sysClr val="windowText" lastClr="000000"/>
            </a:solidFill>
            <a:prstDash val="solid"/>
            <a:tailEnd type="arrow" w="sm" len="sm"/>
          </a:ln>
          <a:effectLst/>
        </p:spPr>
      </p:cxnSp>
      <p:sp>
        <p:nvSpPr>
          <p:cNvPr id="366" name="円/楕円 115">
            <a:extLst>
              <a:ext uri="{FF2B5EF4-FFF2-40B4-BE49-F238E27FC236}">
                <a16:creationId xmlns:a16="http://schemas.microsoft.com/office/drawing/2014/main" id="{B10D44AD-94CD-8DE1-31C8-BFFF900F5029}"/>
              </a:ext>
            </a:extLst>
          </p:cNvPr>
          <p:cNvSpPr/>
          <p:nvPr/>
        </p:nvSpPr>
        <p:spPr>
          <a:xfrm>
            <a:off x="5898179" y="4221088"/>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sp>
        <p:nvSpPr>
          <p:cNvPr id="367" name="円/楕円 115">
            <a:extLst>
              <a:ext uri="{FF2B5EF4-FFF2-40B4-BE49-F238E27FC236}">
                <a16:creationId xmlns:a16="http://schemas.microsoft.com/office/drawing/2014/main" id="{4B71BB66-3F7B-65F4-B633-2EF0921FE8D3}"/>
              </a:ext>
            </a:extLst>
          </p:cNvPr>
          <p:cNvSpPr/>
          <p:nvPr/>
        </p:nvSpPr>
        <p:spPr>
          <a:xfrm>
            <a:off x="5898179" y="5780500"/>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sp>
        <p:nvSpPr>
          <p:cNvPr id="368" name="テキスト ボックス 250">
            <a:extLst>
              <a:ext uri="{FF2B5EF4-FFF2-40B4-BE49-F238E27FC236}">
                <a16:creationId xmlns:a16="http://schemas.microsoft.com/office/drawing/2014/main" id="{FBEDA949-8DAE-0E52-0C34-93CAEE0AA471}"/>
              </a:ext>
            </a:extLst>
          </p:cNvPr>
          <p:cNvSpPr txBox="1"/>
          <p:nvPr/>
        </p:nvSpPr>
        <p:spPr>
          <a:xfrm rot="16200000">
            <a:off x="6167816" y="3847758"/>
            <a:ext cx="280525"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w_in2</a:t>
            </a:r>
          </a:p>
        </p:txBody>
      </p:sp>
      <p:sp>
        <p:nvSpPr>
          <p:cNvPr id="369" name="テキスト ボックス 256">
            <a:extLst>
              <a:ext uri="{FF2B5EF4-FFF2-40B4-BE49-F238E27FC236}">
                <a16:creationId xmlns:a16="http://schemas.microsoft.com/office/drawing/2014/main" id="{C06D561D-D603-BDE3-C7F2-CB0F3442D810}"/>
              </a:ext>
            </a:extLst>
          </p:cNvPr>
          <p:cNvSpPr txBox="1"/>
          <p:nvPr/>
        </p:nvSpPr>
        <p:spPr>
          <a:xfrm>
            <a:off x="6021214" y="2946239"/>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w_m11</a:t>
            </a:r>
          </a:p>
        </p:txBody>
      </p:sp>
      <p:sp>
        <p:nvSpPr>
          <p:cNvPr id="370" name="テキスト ボックス 257">
            <a:extLst>
              <a:ext uri="{FF2B5EF4-FFF2-40B4-BE49-F238E27FC236}">
                <a16:creationId xmlns:a16="http://schemas.microsoft.com/office/drawing/2014/main" id="{8BBAC5F6-D4C6-1B8B-6696-FAFBDFC01787}"/>
              </a:ext>
            </a:extLst>
          </p:cNvPr>
          <p:cNvSpPr txBox="1"/>
          <p:nvPr/>
        </p:nvSpPr>
        <p:spPr>
          <a:xfrm>
            <a:off x="6035053" y="4484526"/>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w_m12</a:t>
            </a:r>
          </a:p>
        </p:txBody>
      </p:sp>
      <p:cxnSp>
        <p:nvCxnSpPr>
          <p:cNvPr id="371" name="直線矢印コネクタ 230">
            <a:extLst>
              <a:ext uri="{FF2B5EF4-FFF2-40B4-BE49-F238E27FC236}">
                <a16:creationId xmlns:a16="http://schemas.microsoft.com/office/drawing/2014/main" id="{0BB18E37-2484-494A-D126-FC925D138A9D}"/>
              </a:ext>
            </a:extLst>
          </p:cNvPr>
          <p:cNvCxnSpPr>
            <a:cxnSpLocks/>
          </p:cNvCxnSpPr>
          <p:nvPr/>
        </p:nvCxnSpPr>
        <p:spPr>
          <a:xfrm>
            <a:off x="6461164" y="4470717"/>
            <a:ext cx="202689" cy="0"/>
          </a:xfrm>
          <a:prstGeom prst="straightConnector1">
            <a:avLst/>
          </a:prstGeom>
          <a:noFill/>
          <a:ln w="9525" cap="flat" cmpd="sng" algn="ctr">
            <a:solidFill>
              <a:sysClr val="windowText" lastClr="000000"/>
            </a:solidFill>
            <a:prstDash val="solid"/>
            <a:tailEnd type="arrow" w="sm" len="sm"/>
          </a:ln>
          <a:effectLst/>
        </p:spPr>
      </p:cxnSp>
      <p:grpSp>
        <p:nvGrpSpPr>
          <p:cNvPr id="372" name="グループ化 231">
            <a:extLst>
              <a:ext uri="{FF2B5EF4-FFF2-40B4-BE49-F238E27FC236}">
                <a16:creationId xmlns:a16="http://schemas.microsoft.com/office/drawing/2014/main" id="{44934A99-EFE2-2A50-4584-F4FD7ACFE971}"/>
              </a:ext>
            </a:extLst>
          </p:cNvPr>
          <p:cNvGrpSpPr/>
          <p:nvPr/>
        </p:nvGrpSpPr>
        <p:grpSpPr>
          <a:xfrm>
            <a:off x="6668651" y="4351516"/>
            <a:ext cx="162000" cy="545143"/>
            <a:chOff x="5080317" y="5373216"/>
            <a:chExt cx="219589" cy="545143"/>
          </a:xfrm>
        </p:grpSpPr>
        <p:sp>
          <p:nvSpPr>
            <p:cNvPr id="373" name="角丸四角形 96">
              <a:extLst>
                <a:ext uri="{FF2B5EF4-FFF2-40B4-BE49-F238E27FC236}">
                  <a16:creationId xmlns:a16="http://schemas.microsoft.com/office/drawing/2014/main" id="{F4D08625-7D6B-99BB-9082-C6F6411CFA89}"/>
                </a:ext>
              </a:extLst>
            </p:cNvPr>
            <p:cNvSpPr/>
            <p:nvPr/>
          </p:nvSpPr>
          <p:spPr>
            <a:xfrm>
              <a:off x="5080317" y="5373216"/>
              <a:ext cx="214809" cy="545143"/>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800" kern="0">
                <a:solidFill>
                  <a:prstClr val="black"/>
                </a:solidFill>
                <a:latin typeface="Consolas" panose="020B0609020204030204" pitchFamily="49" charset="0"/>
                <a:ea typeface="ＭＳ Ｐゴシック"/>
                <a:cs typeface="Times New Roman" panose="02020603050405020304" pitchFamily="18" charset="0"/>
              </a:endParaRPr>
            </a:p>
          </p:txBody>
        </p:sp>
        <p:sp>
          <p:nvSpPr>
            <p:cNvPr id="374" name="正方形/長方形 233">
              <a:extLst>
                <a:ext uri="{FF2B5EF4-FFF2-40B4-BE49-F238E27FC236}">
                  <a16:creationId xmlns:a16="http://schemas.microsoft.com/office/drawing/2014/main" id="{108D8F08-60FA-C9C5-BA46-BAE4C617BF83}"/>
                </a:ext>
              </a:extLst>
            </p:cNvPr>
            <p:cNvSpPr/>
            <p:nvPr/>
          </p:nvSpPr>
          <p:spPr>
            <a:xfrm rot="5400000">
              <a:off x="5134477" y="5576672"/>
              <a:ext cx="192360" cy="138499"/>
            </a:xfrm>
            <a:prstGeom prst="rect">
              <a:avLst/>
            </a:prstGeom>
          </p:spPr>
          <p:txBody>
            <a:bodyPr wrap="none" lIns="0" tIns="0" rIns="0" bIns="0">
              <a:sp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onsolas" panose="020B0609020204030204" pitchFamily="49" charset="0"/>
                  <a:ea typeface="ＭＳ Ｐゴシック"/>
                  <a:cs typeface="Times New Roman" panose="02020603050405020304" pitchFamily="18" charset="0"/>
                </a:rPr>
                <a:t>mux</a:t>
              </a:r>
            </a:p>
          </p:txBody>
        </p:sp>
        <p:sp>
          <p:nvSpPr>
            <p:cNvPr id="375" name="テキスト ボックス 235">
              <a:extLst>
                <a:ext uri="{FF2B5EF4-FFF2-40B4-BE49-F238E27FC236}">
                  <a16:creationId xmlns:a16="http://schemas.microsoft.com/office/drawing/2014/main" id="{B29DCF66-9497-B68B-A908-AA9142AD8AEF}"/>
                </a:ext>
              </a:extLst>
            </p:cNvPr>
            <p:cNvSpPr txBox="1"/>
            <p:nvPr/>
          </p:nvSpPr>
          <p:spPr>
            <a:xfrm>
              <a:off x="5104687" y="5714337"/>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1</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sp>
          <p:nvSpPr>
            <p:cNvPr id="376" name="テキスト ボックス 236">
              <a:extLst>
                <a:ext uri="{FF2B5EF4-FFF2-40B4-BE49-F238E27FC236}">
                  <a16:creationId xmlns:a16="http://schemas.microsoft.com/office/drawing/2014/main" id="{BD6F234D-14E8-6C5E-AE60-F30CF45A0E8B}"/>
                </a:ext>
              </a:extLst>
            </p:cNvPr>
            <p:cNvSpPr txBox="1"/>
            <p:nvPr/>
          </p:nvSpPr>
          <p:spPr>
            <a:xfrm>
              <a:off x="5104687" y="5431298"/>
              <a:ext cx="49694" cy="107722"/>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700">
                  <a:solidFill>
                    <a:prstClr val="black"/>
                  </a:solidFill>
                  <a:latin typeface="Consolas" panose="020B0609020204030204" pitchFamily="49" charset="0"/>
                  <a:ea typeface="ＭＳ Ｐゴシック"/>
                  <a:cs typeface="Times New Roman" pitchFamily="18" charset="0"/>
                </a:rPr>
                <a:t>0</a:t>
              </a:r>
              <a:endParaRPr kumimoji="1" lang="ja-JP" altLang="en-US" sz="700">
                <a:solidFill>
                  <a:prstClr val="black"/>
                </a:solidFill>
                <a:latin typeface="Consolas" panose="020B0609020204030204" pitchFamily="49" charset="0"/>
                <a:ea typeface="ＭＳ Ｐゴシック"/>
                <a:cs typeface="Times New Roman" pitchFamily="18" charset="0"/>
              </a:endParaRPr>
            </a:p>
          </p:txBody>
        </p:sp>
      </p:grpSp>
      <p:cxnSp>
        <p:nvCxnSpPr>
          <p:cNvPr id="377" name="直線矢印コネクタ 237">
            <a:extLst>
              <a:ext uri="{FF2B5EF4-FFF2-40B4-BE49-F238E27FC236}">
                <a16:creationId xmlns:a16="http://schemas.microsoft.com/office/drawing/2014/main" id="{129B18C9-F03C-82A0-376A-63D89D716540}"/>
              </a:ext>
            </a:extLst>
          </p:cNvPr>
          <p:cNvCxnSpPr>
            <a:cxnSpLocks/>
          </p:cNvCxnSpPr>
          <p:nvPr/>
        </p:nvCxnSpPr>
        <p:spPr>
          <a:xfrm>
            <a:off x="6529499" y="4762345"/>
            <a:ext cx="130681" cy="0"/>
          </a:xfrm>
          <a:prstGeom prst="straightConnector1">
            <a:avLst/>
          </a:prstGeom>
          <a:noFill/>
          <a:ln w="9525" cap="flat" cmpd="sng" algn="ctr">
            <a:solidFill>
              <a:sysClr val="windowText" lastClr="000000"/>
            </a:solidFill>
            <a:prstDash val="solid"/>
            <a:tailEnd type="arrow" w="sm" len="sm"/>
          </a:ln>
          <a:effectLst/>
        </p:spPr>
      </p:cxnSp>
      <p:cxnSp>
        <p:nvCxnSpPr>
          <p:cNvPr id="378" name="直線矢印コネクタ 238">
            <a:extLst>
              <a:ext uri="{FF2B5EF4-FFF2-40B4-BE49-F238E27FC236}">
                <a16:creationId xmlns:a16="http://schemas.microsoft.com/office/drawing/2014/main" id="{F5A24918-0085-4C44-CCEE-4663757BF646}"/>
              </a:ext>
            </a:extLst>
          </p:cNvPr>
          <p:cNvCxnSpPr>
            <a:cxnSpLocks/>
          </p:cNvCxnSpPr>
          <p:nvPr/>
        </p:nvCxnSpPr>
        <p:spPr>
          <a:xfrm>
            <a:off x="6534076" y="4762345"/>
            <a:ext cx="0" cy="1042919"/>
          </a:xfrm>
          <a:prstGeom prst="straightConnector1">
            <a:avLst/>
          </a:prstGeom>
          <a:noFill/>
          <a:ln w="9525" cap="flat" cmpd="sng" algn="ctr">
            <a:solidFill>
              <a:sysClr val="windowText" lastClr="000000"/>
            </a:solidFill>
            <a:prstDash val="solid"/>
            <a:tailEnd type="none" w="sm" len="sm"/>
          </a:ln>
          <a:effectLst/>
        </p:spPr>
      </p:cxnSp>
      <p:cxnSp>
        <p:nvCxnSpPr>
          <p:cNvPr id="379" name="直線矢印コネクタ 239">
            <a:extLst>
              <a:ext uri="{FF2B5EF4-FFF2-40B4-BE49-F238E27FC236}">
                <a16:creationId xmlns:a16="http://schemas.microsoft.com/office/drawing/2014/main" id="{654E9950-61FA-3E06-000A-81F660F210F9}"/>
              </a:ext>
            </a:extLst>
          </p:cNvPr>
          <p:cNvCxnSpPr>
            <a:cxnSpLocks/>
          </p:cNvCxnSpPr>
          <p:nvPr/>
        </p:nvCxnSpPr>
        <p:spPr>
          <a:xfrm flipH="1">
            <a:off x="5715158" y="4668129"/>
            <a:ext cx="750803" cy="0"/>
          </a:xfrm>
          <a:prstGeom prst="straightConnector1">
            <a:avLst/>
          </a:prstGeom>
          <a:noFill/>
          <a:ln w="9525" cap="flat" cmpd="sng" algn="ctr">
            <a:solidFill>
              <a:sysClr val="windowText" lastClr="000000"/>
            </a:solidFill>
            <a:prstDash val="solid"/>
            <a:tailEnd type="none" w="sm" len="sm"/>
          </a:ln>
          <a:effectLst/>
        </p:spPr>
      </p:cxnSp>
      <p:cxnSp>
        <p:nvCxnSpPr>
          <p:cNvPr id="380" name="直線矢印コネクタ 241">
            <a:extLst>
              <a:ext uri="{FF2B5EF4-FFF2-40B4-BE49-F238E27FC236}">
                <a16:creationId xmlns:a16="http://schemas.microsoft.com/office/drawing/2014/main" id="{DAB8CCA3-3A9C-1B2B-B94A-DF8376FD7F05}"/>
              </a:ext>
            </a:extLst>
          </p:cNvPr>
          <p:cNvCxnSpPr>
            <a:cxnSpLocks/>
          </p:cNvCxnSpPr>
          <p:nvPr/>
        </p:nvCxnSpPr>
        <p:spPr>
          <a:xfrm>
            <a:off x="6460639" y="4470668"/>
            <a:ext cx="0" cy="195556"/>
          </a:xfrm>
          <a:prstGeom prst="straightConnector1">
            <a:avLst/>
          </a:prstGeom>
          <a:noFill/>
          <a:ln w="9525" cap="flat" cmpd="sng" algn="ctr">
            <a:solidFill>
              <a:sysClr val="windowText" lastClr="000000"/>
            </a:solidFill>
            <a:prstDash val="solid"/>
            <a:tailEnd type="none" w="sm" len="sm"/>
          </a:ln>
          <a:effectLst/>
        </p:spPr>
      </p:cxnSp>
      <p:sp>
        <p:nvSpPr>
          <p:cNvPr id="381" name="円/楕円 115">
            <a:extLst>
              <a:ext uri="{FF2B5EF4-FFF2-40B4-BE49-F238E27FC236}">
                <a16:creationId xmlns:a16="http://schemas.microsoft.com/office/drawing/2014/main" id="{2B61A95A-F4BE-CCE1-AE05-06AEC42AB3E6}"/>
              </a:ext>
            </a:extLst>
          </p:cNvPr>
          <p:cNvSpPr/>
          <p:nvPr/>
        </p:nvSpPr>
        <p:spPr>
          <a:xfrm>
            <a:off x="6510030" y="5779865"/>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onsolas" panose="020B0609020204030204" pitchFamily="49" charset="0"/>
              <a:ea typeface="ＭＳ Ｐゴシック"/>
            </a:endParaRPr>
          </a:p>
        </p:txBody>
      </p:sp>
      <p:sp>
        <p:nvSpPr>
          <p:cNvPr id="382" name="テキスト ボックス 243">
            <a:extLst>
              <a:ext uri="{FF2B5EF4-FFF2-40B4-BE49-F238E27FC236}">
                <a16:creationId xmlns:a16="http://schemas.microsoft.com/office/drawing/2014/main" id="{C68D02D1-E296-4D54-F4B0-01FE1F23B518}"/>
              </a:ext>
            </a:extLst>
          </p:cNvPr>
          <p:cNvSpPr txBox="1"/>
          <p:nvPr/>
        </p:nvSpPr>
        <p:spPr>
          <a:xfrm>
            <a:off x="6859233" y="4733460"/>
            <a:ext cx="192360"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a:solidFill>
                  <a:prstClr val="black"/>
                </a:solidFill>
                <a:latin typeface="Consolas" panose="020B0609020204030204" pitchFamily="49" charset="0"/>
                <a:ea typeface="ＭＳ Ｐゴシック"/>
                <a:cs typeface="Times New Roman" pitchFamily="18" charset="0"/>
              </a:rPr>
              <a:t>m13</a:t>
            </a:r>
            <a:endParaRPr kumimoji="1" lang="ja-JP" altLang="en-US" sz="900">
              <a:solidFill>
                <a:prstClr val="black"/>
              </a:solidFill>
              <a:latin typeface="Consolas" panose="020B0609020204030204" pitchFamily="49" charset="0"/>
              <a:ea typeface="ＭＳ Ｐゴシック"/>
              <a:cs typeface="Times New Roman" pitchFamily="18" charset="0"/>
            </a:endParaRPr>
          </a:p>
        </p:txBody>
      </p:sp>
      <p:cxnSp>
        <p:nvCxnSpPr>
          <p:cNvPr id="383" name="直線矢印コネクタ 244">
            <a:extLst>
              <a:ext uri="{FF2B5EF4-FFF2-40B4-BE49-F238E27FC236}">
                <a16:creationId xmlns:a16="http://schemas.microsoft.com/office/drawing/2014/main" id="{A4A86100-762C-9A90-2201-53D149227882}"/>
              </a:ext>
            </a:extLst>
          </p:cNvPr>
          <p:cNvCxnSpPr>
            <a:cxnSpLocks/>
          </p:cNvCxnSpPr>
          <p:nvPr/>
        </p:nvCxnSpPr>
        <p:spPr>
          <a:xfrm flipH="1" flipV="1">
            <a:off x="6759487" y="4899640"/>
            <a:ext cx="0" cy="108000"/>
          </a:xfrm>
          <a:prstGeom prst="straightConnector1">
            <a:avLst/>
          </a:prstGeom>
          <a:noFill/>
          <a:ln w="9525" cap="flat" cmpd="sng" algn="ctr">
            <a:solidFill>
              <a:srgbClr val="0070C0"/>
            </a:solidFill>
            <a:prstDash val="solid"/>
            <a:tailEnd type="arrow" w="sm" len="sm"/>
          </a:ln>
          <a:effectLst/>
        </p:spPr>
      </p:cxnSp>
      <p:sp>
        <p:nvSpPr>
          <p:cNvPr id="384" name="テキスト ボックス 245">
            <a:extLst>
              <a:ext uri="{FF2B5EF4-FFF2-40B4-BE49-F238E27FC236}">
                <a16:creationId xmlns:a16="http://schemas.microsoft.com/office/drawing/2014/main" id="{926F7C15-EE7E-CB8C-AC94-C4890ACA386E}"/>
              </a:ext>
            </a:extLst>
          </p:cNvPr>
          <p:cNvSpPr txBox="1"/>
          <p:nvPr/>
        </p:nvSpPr>
        <p:spPr>
          <a:xfrm>
            <a:off x="6655584" y="4998286"/>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srgbClr val="0070C0"/>
                </a:solidFill>
                <a:latin typeface="Consolas" panose="020B0609020204030204" pitchFamily="49" charset="0"/>
                <a:ea typeface="ＭＳ Ｐゴシック"/>
                <a:cs typeface="Times New Roman" pitchFamily="18" charset="0"/>
              </a:rPr>
              <a:t>w_m13</a:t>
            </a:r>
          </a:p>
        </p:txBody>
      </p:sp>
      <p:sp>
        <p:nvSpPr>
          <p:cNvPr id="385" name="テキスト ボックス 247">
            <a:extLst>
              <a:ext uri="{FF2B5EF4-FFF2-40B4-BE49-F238E27FC236}">
                <a16:creationId xmlns:a16="http://schemas.microsoft.com/office/drawing/2014/main" id="{1E0A6BCC-B565-4785-8400-B3187BFF4B2E}"/>
              </a:ext>
            </a:extLst>
          </p:cNvPr>
          <p:cNvSpPr txBox="1"/>
          <p:nvPr/>
        </p:nvSpPr>
        <p:spPr>
          <a:xfrm rot="16200000">
            <a:off x="6676089" y="4137885"/>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w_in3</a:t>
            </a:r>
          </a:p>
        </p:txBody>
      </p:sp>
      <p:sp>
        <p:nvSpPr>
          <p:cNvPr id="386" name="テキスト ボックス 248">
            <a:extLst>
              <a:ext uri="{FF2B5EF4-FFF2-40B4-BE49-F238E27FC236}">
                <a16:creationId xmlns:a16="http://schemas.microsoft.com/office/drawing/2014/main" id="{205D268E-CC9F-F33F-5491-603F9A2004E2}"/>
              </a:ext>
            </a:extLst>
          </p:cNvPr>
          <p:cNvSpPr txBox="1"/>
          <p:nvPr/>
        </p:nvSpPr>
        <p:spPr>
          <a:xfrm>
            <a:off x="6110358" y="4685651"/>
            <a:ext cx="280526" cy="123111"/>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800" kern="0">
                <a:solidFill>
                  <a:prstClr val="black"/>
                </a:solidFill>
                <a:latin typeface="Consolas" panose="020B0609020204030204" pitchFamily="49" charset="0"/>
                <a:ea typeface="ＭＳ Ｐゴシック"/>
                <a:cs typeface="Times New Roman" pitchFamily="18" charset="0"/>
              </a:rPr>
              <a:t>P2_r2</a:t>
            </a:r>
          </a:p>
        </p:txBody>
      </p:sp>
    </p:spTree>
    <p:extLst>
      <p:ext uri="{BB962C8B-B14F-4D97-AF65-F5344CB8AC3E}">
        <p14:creationId xmlns:p14="http://schemas.microsoft.com/office/powerpoint/2010/main" val="4020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dirty="0"/>
              <a:t>動作周波数</a:t>
            </a:r>
            <a:r>
              <a:rPr kumimoji="1" lang="ja-JP" altLang="en-US" dirty="0"/>
              <a:t>の向上のために工夫した点</a:t>
            </a:r>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kumimoji="1"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5</a:t>
            </a:fld>
            <a:endParaRPr kumimoji="0" lang="en-US" altLang="ja-JP" sz="1600" dirty="0">
              <a:solidFill>
                <a:srgbClr val="000000"/>
              </a:solidFill>
            </a:endParaRPr>
          </a:p>
        </p:txBody>
      </p:sp>
      <p:sp>
        <p:nvSpPr>
          <p:cNvPr id="7" name="テキスト ボックス 6">
            <a:extLst>
              <a:ext uri="{FF2B5EF4-FFF2-40B4-BE49-F238E27FC236}">
                <a16:creationId xmlns:a16="http://schemas.microsoft.com/office/drawing/2014/main" id="{93048C1D-76F8-44B5-B9E3-82BF03C93ACA}"/>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308620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a:t>実行時間の</a:t>
            </a:r>
            <a:r>
              <a:rPr lang="ja-JP" altLang="en-US" dirty="0"/>
              <a:t>向上のために工夫した点</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6</a:t>
            </a:fld>
            <a:endParaRPr kumimoji="0" lang="en-US" altLang="ja-JP" sz="1600" dirty="0">
              <a:solidFill>
                <a:srgbClr val="000000"/>
              </a:solidFill>
            </a:endParaRPr>
          </a:p>
        </p:txBody>
      </p:sp>
      <p:sp>
        <p:nvSpPr>
          <p:cNvPr id="8" name="テキスト ボックス 7">
            <a:extLst>
              <a:ext uri="{FF2B5EF4-FFF2-40B4-BE49-F238E27FC236}">
                <a16:creationId xmlns:a16="http://schemas.microsoft.com/office/drawing/2014/main" id="{5716741A-59D7-4ACC-80A3-6174FD0F17FF}"/>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355383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kumimoji="1" lang="en-US" altLang="ja-JP" dirty="0"/>
              <a:t>Verilog HDL coding and implemented design</a:t>
            </a:r>
            <a:endParaRPr kumimoji="1" lang="ja-JP" altLang="en-US" dirty="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7</a:t>
            </a:fld>
            <a:endParaRPr kumimoji="0" lang="en-US" altLang="ja-JP" sz="1600" dirty="0">
              <a:solidFill>
                <a:srgbClr val="000000"/>
              </a:solidFill>
            </a:endParaRPr>
          </a:p>
        </p:txBody>
      </p:sp>
      <p:sp>
        <p:nvSpPr>
          <p:cNvPr id="10" name="コンテンツ プレースホルダー 2">
            <a:extLst>
              <a:ext uri="{FF2B5EF4-FFF2-40B4-BE49-F238E27FC236}">
                <a16:creationId xmlns:a16="http://schemas.microsoft.com/office/drawing/2014/main" id="{E60E1A35-7E04-4C28-A387-960A955890BA}"/>
              </a:ext>
            </a:extLst>
          </p:cNvPr>
          <p:cNvSpPr>
            <a:spLocks noGrp="1"/>
          </p:cNvSpPr>
          <p:nvPr>
            <p:ph idx="1"/>
          </p:nvPr>
        </p:nvSpPr>
        <p:spPr>
          <a:xfrm>
            <a:off x="350838" y="1119188"/>
            <a:ext cx="9039225" cy="1229692"/>
          </a:xfrm>
        </p:spPr>
        <p:txBody>
          <a:bodyPr/>
          <a:lstStyle/>
          <a:p>
            <a:pPr>
              <a:buFont typeface="Arial" panose="020B0604020202020204" pitchFamily="34" charset="0"/>
              <a:buChar char="•"/>
            </a:pPr>
            <a:r>
              <a:rPr lang="ja-JP" altLang="en-US" sz="1800">
                <a:solidFill>
                  <a:schemeClr val="accent1">
                    <a:lumMod val="50000"/>
                  </a:schemeClr>
                </a:solidFill>
              </a:rPr>
              <a:t>記述したソースコードの重要な部分を掲載する．また，</a:t>
            </a:r>
            <a:r>
              <a:rPr lang="en-US" altLang="ja-JP" sz="1800" dirty="0">
                <a:solidFill>
                  <a:schemeClr val="accent1">
                    <a:lumMod val="50000"/>
                  </a:schemeClr>
                </a:solidFill>
              </a:rPr>
              <a:t>FPGA</a:t>
            </a:r>
            <a:r>
              <a:rPr lang="ja-JP" altLang="en-US" sz="1800">
                <a:solidFill>
                  <a:schemeClr val="accent1">
                    <a:lumMod val="50000"/>
                  </a:schemeClr>
                </a:solidFill>
              </a:rPr>
              <a:t>に実装した時の配置配線の結果の画面を掲載すること．また，この緑色の文章は削除して、工夫した点を説明する適切な文章を追加すること．</a:t>
            </a:r>
            <a:endParaRPr lang="en-US" altLang="ja-JP" sz="1800" dirty="0">
              <a:solidFill>
                <a:schemeClr val="accent1">
                  <a:lumMod val="50000"/>
                </a:schemeClr>
              </a:solidFill>
            </a:endParaRPr>
          </a:p>
          <a:p>
            <a:pPr>
              <a:buFont typeface="Arial" panose="020B0604020202020204" pitchFamily="34" charset="0"/>
              <a:buChar char="•"/>
            </a:pPr>
            <a:endParaRPr kumimoji="1" lang="ja-JP" altLang="en-US" sz="1800"/>
          </a:p>
        </p:txBody>
      </p:sp>
      <p:sp>
        <p:nvSpPr>
          <p:cNvPr id="12" name="テキスト ボックス 11">
            <a:extLst>
              <a:ext uri="{FF2B5EF4-FFF2-40B4-BE49-F238E27FC236}">
                <a16:creationId xmlns:a16="http://schemas.microsoft.com/office/drawing/2014/main" id="{2DA2A81A-BC00-4102-8DD2-A22DBB592AA8}"/>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260831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B0F08-D8D1-4CBF-A041-80260D9EE79D}"/>
              </a:ext>
            </a:extLst>
          </p:cNvPr>
          <p:cNvSpPr>
            <a:spLocks noGrp="1"/>
          </p:cNvSpPr>
          <p:nvPr>
            <p:ph type="title"/>
          </p:nvPr>
        </p:nvSpPr>
        <p:spPr/>
        <p:txBody>
          <a:bodyPr/>
          <a:lstStyle/>
          <a:p>
            <a:r>
              <a:rPr kumimoji="1" lang="ja-JP" altLang="en-US" dirty="0"/>
              <a:t>論理合成の結果 </a:t>
            </a:r>
            <a:r>
              <a:rPr kumimoji="1" lang="en-US" altLang="ja-JP" dirty="0"/>
              <a:t>(Project Summary)</a:t>
            </a:r>
            <a:r>
              <a:rPr kumimoji="1" lang="ja-JP" altLang="en-US"/>
              <a:t> と </a:t>
            </a:r>
            <a:r>
              <a:rPr kumimoji="1" lang="en-US" altLang="ja-JP" dirty="0"/>
              <a:t>VIO</a:t>
            </a:r>
            <a:endParaRPr kumimoji="1" lang="ja-JP" altLang="en-US" dirty="0"/>
          </a:p>
        </p:txBody>
      </p:sp>
      <p:sp>
        <p:nvSpPr>
          <p:cNvPr id="6" name="Text Box 10">
            <a:extLst>
              <a:ext uri="{FF2B5EF4-FFF2-40B4-BE49-F238E27FC236}">
                <a16:creationId xmlns:a16="http://schemas.microsoft.com/office/drawing/2014/main" id="{A95A6392-EA12-4E48-BED4-A1A0B3D05E13}"/>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8</a:t>
            </a:fld>
            <a:endParaRPr kumimoji="0" lang="en-US" altLang="ja-JP" sz="1600" dirty="0">
              <a:solidFill>
                <a:srgbClr val="000000"/>
              </a:solidFill>
            </a:endParaRPr>
          </a:p>
        </p:txBody>
      </p:sp>
      <p:sp>
        <p:nvSpPr>
          <p:cNvPr id="9" name="コンテンツ プレースホルダー 2">
            <a:extLst>
              <a:ext uri="{FF2B5EF4-FFF2-40B4-BE49-F238E27FC236}">
                <a16:creationId xmlns:a16="http://schemas.microsoft.com/office/drawing/2014/main" id="{D825EC0A-DEC2-4565-BA2E-922F504833F8}"/>
              </a:ext>
            </a:extLst>
          </p:cNvPr>
          <p:cNvSpPr txBox="1">
            <a:spLocks/>
          </p:cNvSpPr>
          <p:nvPr/>
        </p:nvSpPr>
        <p:spPr bwMode="auto">
          <a:xfrm>
            <a:off x="350838" y="1119188"/>
            <a:ext cx="9039225" cy="122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a:buFont typeface="Arial" panose="020B0604020202020204" pitchFamily="34" charset="0"/>
              <a:buChar char="•"/>
            </a:pPr>
            <a:r>
              <a:rPr lang="en-US" altLang="ja-JP" sz="1600" kern="0" dirty="0" err="1">
                <a:solidFill>
                  <a:schemeClr val="accent1">
                    <a:lumMod val="50000"/>
                  </a:schemeClr>
                </a:solidFill>
              </a:rPr>
              <a:t>Vivado</a:t>
            </a:r>
            <a:r>
              <a:rPr lang="en-US" altLang="ja-JP" sz="1600" kern="0" dirty="0">
                <a:solidFill>
                  <a:schemeClr val="accent1">
                    <a:lumMod val="50000"/>
                  </a:schemeClr>
                </a:solidFill>
              </a:rPr>
              <a:t> </a:t>
            </a:r>
            <a:r>
              <a:rPr lang="ja-JP" altLang="en-US" sz="1600" kern="0">
                <a:solidFill>
                  <a:schemeClr val="accent1">
                    <a:lumMod val="50000"/>
                  </a:schemeClr>
                </a:solidFill>
              </a:rPr>
              <a:t>の </a:t>
            </a:r>
            <a:r>
              <a:rPr lang="en-US" altLang="ja-JP" sz="1600" kern="0" dirty="0">
                <a:solidFill>
                  <a:schemeClr val="accent1">
                    <a:lumMod val="50000"/>
                  </a:schemeClr>
                </a:solidFill>
              </a:rPr>
              <a:t>Project Summary </a:t>
            </a:r>
            <a:r>
              <a:rPr lang="ja-JP" altLang="en-US" sz="1600" kern="0">
                <a:solidFill>
                  <a:schemeClr val="accent1">
                    <a:lumMod val="50000"/>
                  </a:schemeClr>
                </a:solidFill>
              </a:rPr>
              <a:t>の画面を掲載すること．</a:t>
            </a:r>
            <a:r>
              <a:rPr lang="en-US" altLang="ja-JP" sz="1600" kern="0" dirty="0">
                <a:solidFill>
                  <a:schemeClr val="accent1">
                    <a:lumMod val="50000"/>
                  </a:schemeClr>
                </a:solidFill>
              </a:rPr>
              <a:t>WNS </a:t>
            </a:r>
            <a:r>
              <a:rPr lang="ja-JP" altLang="en-US" sz="1600" kern="0">
                <a:solidFill>
                  <a:schemeClr val="accent1">
                    <a:lumMod val="50000"/>
                  </a:schemeClr>
                </a:solidFill>
              </a:rPr>
              <a:t>が正の値になっている必要がある．</a:t>
            </a:r>
            <a:r>
              <a:rPr lang="en-US" altLang="ja-JP" sz="1600" kern="0" dirty="0">
                <a:solidFill>
                  <a:schemeClr val="accent1">
                    <a:lumMod val="50000"/>
                  </a:schemeClr>
                </a:solidFill>
              </a:rPr>
              <a:t>FPGA</a:t>
            </a:r>
            <a:r>
              <a:rPr lang="ja-JP" altLang="en-US" sz="1600" kern="0">
                <a:solidFill>
                  <a:schemeClr val="accent1">
                    <a:lumMod val="50000"/>
                  </a:schemeClr>
                </a:solidFill>
              </a:rPr>
              <a:t>で動作させて，</a:t>
            </a:r>
            <a:r>
              <a:rPr lang="en-US" altLang="ja-JP" sz="1600" kern="0" dirty="0">
                <a:solidFill>
                  <a:schemeClr val="accent1">
                    <a:lumMod val="50000"/>
                  </a:schemeClr>
                </a:solidFill>
              </a:rPr>
              <a:t>VIO</a:t>
            </a:r>
            <a:r>
              <a:rPr lang="ja-JP" altLang="en-US" sz="1600" kern="0">
                <a:solidFill>
                  <a:schemeClr val="accent1">
                    <a:lumMod val="50000"/>
                  </a:schemeClr>
                </a:solidFill>
              </a:rPr>
              <a:t> の値が正しく表示されている画面をキャプチャして掲載すること．また，この緑色の文章は削除して、工夫した点を説明する適切な文章を追加すること．</a:t>
            </a:r>
            <a:endParaRPr lang="en-US" altLang="ja-JP" sz="1600" kern="0" dirty="0">
              <a:solidFill>
                <a:schemeClr val="accent1">
                  <a:lumMod val="50000"/>
                </a:schemeClr>
              </a:solidFill>
            </a:endParaRPr>
          </a:p>
          <a:p>
            <a:pPr>
              <a:buFont typeface="Arial" panose="020B0604020202020204" pitchFamily="34" charset="0"/>
              <a:buChar char="•"/>
            </a:pPr>
            <a:endParaRPr lang="ja-JP" altLang="en-US" sz="1600" kern="0"/>
          </a:p>
        </p:txBody>
      </p:sp>
      <p:sp>
        <p:nvSpPr>
          <p:cNvPr id="12" name="テキスト ボックス 11">
            <a:extLst>
              <a:ext uri="{FF2B5EF4-FFF2-40B4-BE49-F238E27FC236}">
                <a16:creationId xmlns:a16="http://schemas.microsoft.com/office/drawing/2014/main" id="{0028EAF2-CA91-4C99-BC42-A85215AF53C9}"/>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380168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kumimoji="1" lang="ja-JP" altLang="en-US" dirty="0"/>
              <a:t>その</a:t>
            </a:r>
            <a:r>
              <a:rPr lang="ja-JP" altLang="en-US" dirty="0"/>
              <a:t>他の</a:t>
            </a:r>
            <a:r>
              <a:rPr kumimoji="1" lang="ja-JP" altLang="en-US" dirty="0"/>
              <a:t>工夫</a:t>
            </a:r>
            <a:r>
              <a:rPr kumimoji="1" lang="ja-JP" altLang="en-US"/>
              <a:t>した点など</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9</a:t>
            </a:fld>
            <a:endParaRPr kumimoji="0" lang="en-US" altLang="ja-JP" sz="1600" dirty="0">
              <a:solidFill>
                <a:srgbClr val="000000"/>
              </a:solidFill>
            </a:endParaRPr>
          </a:p>
        </p:txBody>
      </p:sp>
      <p:sp>
        <p:nvSpPr>
          <p:cNvPr id="8" name="テキスト ボックス 7">
            <a:extLst>
              <a:ext uri="{FF2B5EF4-FFF2-40B4-BE49-F238E27FC236}">
                <a16:creationId xmlns:a16="http://schemas.microsoft.com/office/drawing/2014/main" id="{EFC3FF06-BB98-4007-9B22-F0C8596D390B}"/>
              </a:ext>
            </a:extLst>
          </p:cNvPr>
          <p:cNvSpPr txBox="1"/>
          <p:nvPr/>
        </p:nvSpPr>
        <p:spPr>
          <a:xfrm>
            <a:off x="5889898" y="6551766"/>
            <a:ext cx="336342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Computer Design Contest 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1175154406"/>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lnDef>
    <a:txDef>
      <a:spPr>
        <a:noFill/>
      </a:spPr>
      <a:bodyPr wrap="none" rtlCol="0">
        <a:spAutoFit/>
      </a:bodyPr>
      <a:lstStyle>
        <a:defPPr>
          <a:defRPr kumimoji="1" dirty="0" smtClean="0">
            <a:solidFill>
              <a:schemeClr val="tx1"/>
            </a:solidFill>
            <a:latin typeface="Consolas" panose="020B0609020204030204" pitchFamily="49" charset="0"/>
            <a:cs typeface="Consolas" panose="020B0609020204030204" pitchFamily="49" charset="0"/>
          </a:defRPr>
        </a:defPPr>
      </a:lstStyle>
    </a:tx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24640</TotalTime>
  <Words>731</Words>
  <Application>Microsoft Office PowerPoint</Application>
  <PresentationFormat>ユーザー設定</PresentationFormat>
  <Paragraphs>163</Paragraphs>
  <Slides>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ＭＳ Ｐゴシック</vt:lpstr>
      <vt:lpstr>Arial</vt:lpstr>
      <vt:lpstr>Calibri</vt:lpstr>
      <vt:lpstr>Comic Sans MS</vt:lpstr>
      <vt:lpstr>Consolas</vt:lpstr>
      <vt:lpstr>Times New Roman</vt:lpstr>
      <vt:lpstr>Wingdings</vt:lpstr>
      <vt:lpstr>Office テーマ</vt:lpstr>
      <vt:lpstr>6_Office テーマ</vt:lpstr>
      <vt:lpstr>XX: YYの高速化を用いたZZプロセッサ</vt:lpstr>
      <vt:lpstr>注意点（このページは削除すること）</vt:lpstr>
      <vt:lpstr>設計したプロセッサの実行時間</vt:lpstr>
      <vt:lpstr>設計したプロセッサのブロック図</vt:lpstr>
      <vt:lpstr>動作周波数の向上のために工夫した点</vt:lpstr>
      <vt:lpstr>実行時間の向上のために工夫した点</vt:lpstr>
      <vt:lpstr>Verilog HDL coding and implemented design</vt:lpstr>
      <vt:lpstr>論理合成の結果 (Project Summary) と VIO</vt:lpstr>
      <vt:lpstr>その他の工夫した点など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情報実験「組み込みシステム」</dc:title>
  <dc:creator>Kise</dc:creator>
  <cp:lastModifiedBy>kise</cp:lastModifiedBy>
  <cp:revision>4371</cp:revision>
  <cp:lastPrinted>2019-05-26T12:39:55Z</cp:lastPrinted>
  <dcterms:created xsi:type="dcterms:W3CDTF">2008-04-30T09:33:42Z</dcterms:created>
  <dcterms:modified xsi:type="dcterms:W3CDTF">2023-11-21T02:45:53Z</dcterms:modified>
</cp:coreProperties>
</file>